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5B24E-7378-470E-871B-BCD3154E3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5AA3F1-CC09-4DB9-B5B1-9805FCE63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972EB1-C961-4CCC-9EBD-7236339A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0F2C9D-28DE-440C-8CB1-F8EF01D6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B96BFE-192D-43AF-89AD-BB8AF122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16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2EA17-3D4C-435A-A1BF-C1CF4BF1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8EAD98-E06C-4E5B-97C3-5AB8A2826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3F2A67-8AD7-4569-9722-730B9FA80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179FE9-AA2A-46A0-916D-942EBCDC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929179-C0E9-4B9A-8DEC-9749ECC0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89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814698-66FD-491E-8E07-B9FB7CF0A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95BA11-CA02-4DB2-A0F8-5D9613B27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5B768F-2DD2-4984-AEBC-F35EACB7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61CFAF-8F22-4686-8840-131A0281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6B68F2-4D7E-40B2-9DE4-638F891F8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12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F75F78-C62D-494C-8BBC-59A9F860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089E94-38B9-45E9-91E4-8167554B6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E71E29-0166-4D2A-BB00-42DFCC4C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5112F7-26BB-405F-ADF4-F32FC5F7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EEF08D-BA7B-4FE8-BCEF-7603F20C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11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B66E9-6908-446E-BE6D-E01C5BA5F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F338A6-3609-436F-A4D9-E93235D94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9B5C2B-49B6-45B5-BF31-839FC886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7EC755-7BD3-423A-940B-A82A5EAB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CD169D-5457-45C6-80C2-72380E63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93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E0D616-CD7D-499E-AE25-B867C4C5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072BE9-9052-4036-BCE6-B258F43D4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AB3A82-B87A-41F3-9C08-32306AB6B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D70B48-0054-4769-A427-580FAE90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A9726C-69E9-4590-A67A-86DF6145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4955B7-8263-4ADC-999E-4DC7A04D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4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8B47C-FDFB-42E4-8FE6-994DBB68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5A6AA6-17ED-4AA3-B5C9-CEF2150B5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55A26A-F1F4-4D13-8301-ACA852FEC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2618DB-E4F1-48BF-9670-1896D3030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717A18-C2F1-4D47-B400-14CDF777B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8EA746-5D39-4968-9B1A-F2AB9A66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091B6A-9C8F-456F-A662-100E25EF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3F80A6-D112-4118-A77B-2982200B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23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A8261-5F3A-48B0-99DD-C5E2F0C40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5204E9-4ED2-4AF9-B689-4C42A8D9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DCA432-0004-4DF7-A6CD-CA6B7C0D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D5610E-DB7C-4BD6-BE07-942759F4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84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6A98EA-E931-4CF7-A8CF-9D6CC4A4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D8324F-0951-4006-B3DD-B1AC77F3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638649-7143-4EFC-8DAA-CDB682BD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51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D1FE6-F7C0-448B-BA31-3384B41D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8FA1BF-470C-47DE-A15E-05FE4A439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3B8177-2EF5-4E25-BDED-13B37C01E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9A287A-F9BA-4DC2-B62D-AF0810472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6533B2-15D4-4974-A555-0A18026F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6B59C4-6F04-4E78-931E-75C3AA3C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68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BD72C-FA23-4C28-A272-AB97507AA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CD021DA-4D7A-4B04-8017-AAF792C28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3FE7E2-5557-4185-8645-B428ECD38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7D2CA4-C4A8-4E01-8C8F-E2BF2BF3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917B06-65A4-47E5-BE57-152BBDF10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4EAAB2-5C1B-419D-848E-6AEF875D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72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252529-F08E-4D56-A6DD-886CD6D3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40904F-41E0-412E-9448-792794516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7EE629-4906-4131-8187-083F38605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D8B32-2727-49D7-9D21-890AD5A8D6C8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D41A75-8227-49FA-9A1A-591BE4A8A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D27BF3-16F2-4E50-A9AA-E5F0FBA2A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22C8C-4F66-4958-A944-0C05896F27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0D58395-F5EF-4A0D-A5E7-7855C932F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863" y="5205764"/>
            <a:ext cx="6229670" cy="140342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533E07F-D0E0-40B4-AD17-4DB778004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601" y="3846794"/>
            <a:ext cx="6451932" cy="135897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7A3E61E-27A1-4778-B3D7-82402EDE3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4182" y="731790"/>
            <a:ext cx="6458282" cy="293385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CC1D335-7075-473F-BB41-34DBEE19DA4F}"/>
              </a:ext>
            </a:extLst>
          </p:cNvPr>
          <p:cNvSpPr txBox="1"/>
          <p:nvPr/>
        </p:nvSpPr>
        <p:spPr>
          <a:xfrm>
            <a:off x="532014" y="181305"/>
            <a:ext cx="721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INSEE 2017 : le niveau d’études diminue les inégalités femmes hommes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E72287F-12C4-403D-B086-3E12C7C9D7A4}"/>
              </a:ext>
            </a:extLst>
          </p:cNvPr>
          <p:cNvSpPr txBox="1"/>
          <p:nvPr/>
        </p:nvSpPr>
        <p:spPr>
          <a:xfrm>
            <a:off x="457200" y="4148051"/>
            <a:ext cx="480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INSEE 2017 : différence de choix F-H</a:t>
            </a:r>
          </a:p>
        </p:txBody>
      </p:sp>
    </p:spTree>
    <p:extLst>
      <p:ext uri="{BB962C8B-B14F-4D97-AF65-F5344CB8AC3E}">
        <p14:creationId xmlns:p14="http://schemas.microsoft.com/office/powerpoint/2010/main" val="385343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A0656B3-AED9-4442-B90D-ECD708F88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051" y="1301091"/>
            <a:ext cx="8960310" cy="83189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7EB7AB0-71F2-4EF3-9403-43CC9BBAB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51" y="2191793"/>
            <a:ext cx="8909508" cy="15113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4331B63-68FD-4266-8ECA-CE2C0C8EC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3873" y="3703171"/>
            <a:ext cx="8503087" cy="229881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7D46856-CC48-45C8-89B6-607ADED38E80}"/>
              </a:ext>
            </a:extLst>
          </p:cNvPr>
          <p:cNvSpPr txBox="1"/>
          <p:nvPr/>
        </p:nvSpPr>
        <p:spPr>
          <a:xfrm>
            <a:off x="1745673" y="382385"/>
            <a:ext cx="7489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Enquêtes CGE : les études scientifiques protègent mieux des inégalités femmes-hommes </a:t>
            </a:r>
          </a:p>
        </p:txBody>
      </p:sp>
    </p:spTree>
    <p:extLst>
      <p:ext uri="{BB962C8B-B14F-4D97-AF65-F5344CB8AC3E}">
        <p14:creationId xmlns:p14="http://schemas.microsoft.com/office/powerpoint/2010/main" val="350715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940418A-FA04-41E9-B885-787CEA1E6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110" y="1371494"/>
            <a:ext cx="2533780" cy="411501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C0EB278-C36F-43C9-A839-CCF6C4767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990" y="1532458"/>
            <a:ext cx="3905451" cy="332757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F7C4127-0A68-4965-A437-D385A4487A05}"/>
              </a:ext>
            </a:extLst>
          </p:cNvPr>
          <p:cNvSpPr txBox="1"/>
          <p:nvPr/>
        </p:nvSpPr>
        <p:spPr>
          <a:xfrm>
            <a:off x="374073" y="565265"/>
            <a:ext cx="41064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Recrutements groupe INSA </a:t>
            </a:r>
            <a:r>
              <a:rPr lang="fr-FR" dirty="0" err="1"/>
              <a:t>post-bac</a:t>
            </a:r>
            <a:r>
              <a:rPr lang="fr-FR" dirty="0"/>
              <a:t> par région :</a:t>
            </a:r>
          </a:p>
          <a:p>
            <a:pPr marL="285750" indent="-285750">
              <a:buFontTx/>
              <a:buChar char="-"/>
            </a:pPr>
            <a:r>
              <a:rPr lang="fr-FR" dirty="0"/>
              <a:t>La proportion de filles en </a:t>
            </a:r>
            <a:r>
              <a:rPr lang="fr-FR" dirty="0" err="1"/>
              <a:t>HdF</a:t>
            </a:r>
            <a:r>
              <a:rPr lang="fr-FR" dirty="0"/>
              <a:t> est la plus faible, avec les Pays de Loire</a:t>
            </a:r>
          </a:p>
          <a:p>
            <a:pPr marL="285750" indent="-285750">
              <a:buFontTx/>
              <a:buChar char="-"/>
            </a:pPr>
            <a:r>
              <a:rPr lang="fr-FR" dirty="0"/>
              <a:t>La  proportion d’admis par bachelier est la plus faible avec </a:t>
            </a:r>
            <a:r>
              <a:rPr lang="fr-FR" dirty="0" err="1"/>
              <a:t>l’IdF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34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86667E1-A8EC-4719-8E03-A33FEE8C2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543" y="4910581"/>
            <a:ext cx="7423532" cy="184159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A65D2F4-6EF1-4CB7-BA8E-7D98C916F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543" y="3273436"/>
            <a:ext cx="7417181" cy="179079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3426A2F-1FD0-4932-B139-1D28C59F37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994" y="1585488"/>
            <a:ext cx="7328277" cy="175904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664F71C-DF74-4A08-B5EF-CADD6500B1F4}"/>
              </a:ext>
            </a:extLst>
          </p:cNvPr>
          <p:cNvSpPr txBox="1"/>
          <p:nvPr/>
        </p:nvSpPr>
        <p:spPr>
          <a:xfrm>
            <a:off x="2111433" y="523702"/>
            <a:ext cx="6824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Salaires de sortie des diplômés ingénieurs INSA </a:t>
            </a:r>
            <a:r>
              <a:rPr lang="fr-FR" dirty="0" err="1"/>
              <a:t>HdF</a:t>
            </a:r>
            <a:r>
              <a:rPr lang="fr-FR" dirty="0"/>
              <a:t> GI-MT-ME 2021 : sur 3 diplômes, 2 donnent des salaires moyens féminins plus élevés.</a:t>
            </a:r>
          </a:p>
        </p:txBody>
      </p:sp>
    </p:spTree>
    <p:extLst>
      <p:ext uri="{BB962C8B-B14F-4D97-AF65-F5344CB8AC3E}">
        <p14:creationId xmlns:p14="http://schemas.microsoft.com/office/powerpoint/2010/main" val="2892457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87</Words>
  <Application>Microsoft Office PowerPoint</Application>
  <PresentationFormat>Grand écran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 de la Bourdonnaye</dc:creator>
  <cp:lastModifiedBy>Armel de la Bourdonnaye</cp:lastModifiedBy>
  <cp:revision>4</cp:revision>
  <dcterms:created xsi:type="dcterms:W3CDTF">2022-11-07T22:06:42Z</dcterms:created>
  <dcterms:modified xsi:type="dcterms:W3CDTF">2022-11-07T22:32:51Z</dcterms:modified>
</cp:coreProperties>
</file>