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8" r:id="rId6"/>
    <p:sldId id="259" r:id="rId7"/>
    <p:sldId id="263" r:id="rId8"/>
    <p:sldId id="260" r:id="rId9"/>
    <p:sldId id="261" r:id="rId10"/>
    <p:sldId id="262" r:id="rId11"/>
    <p:sldId id="265" r:id="rId12"/>
    <p:sldId id="264" r:id="rId13"/>
    <p:sldId id="267" r:id="rId14"/>
    <p:sldId id="266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rles%20Torossian\Downloads\ni-22-17-donn-es-1155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Test de positionnement 2nde Générale - Choix</a:t>
            </a:r>
            <a:r>
              <a:rPr lang="en-US" baseline="0"/>
              <a:t> des spécialités envisagées en 1ère générale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'Figure 4 bis'!$B$3</c:f>
              <c:strCache>
                <c:ptCount val="1"/>
                <c:pt idx="0">
                  <c:v>Mathématiques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bis'!$B$4:$B$7</c:f>
              <c:numCache>
                <c:formatCode>0.0</c:formatCode>
                <c:ptCount val="4"/>
                <c:pt idx="0">
                  <c:v>53.835332811586703</c:v>
                </c:pt>
                <c:pt idx="1">
                  <c:v>71.362949531580497</c:v>
                </c:pt>
                <c:pt idx="2">
                  <c:v>37.925881649730997</c:v>
                </c:pt>
                <c:pt idx="3">
                  <c:v>46.212647671994397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8E-4A8A-BA67-45153DF4D37B}"/>
            </c:ext>
          </c:extLst>
        </c:ser>
        <c:ser>
          <c:idx val="1"/>
          <c:order val="1"/>
          <c:tx>
            <c:strRef>
              <c:f>'Figure 4 bis'!$C$3</c:f>
              <c:strCache>
                <c:ptCount val="1"/>
                <c:pt idx="0">
                  <c:v>Physique -Chimie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bis'!$C$4:$C$7</c:f>
              <c:numCache>
                <c:formatCode>0.0</c:formatCode>
                <c:ptCount val="4"/>
                <c:pt idx="0">
                  <c:v>36.063917260236003</c:v>
                </c:pt>
                <c:pt idx="1">
                  <c:v>50.175883952855798</c:v>
                </c:pt>
                <c:pt idx="2">
                  <c:v>26.031081888822499</c:v>
                </c:pt>
                <c:pt idx="3">
                  <c:v>30.750521195274501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8E-4A8A-BA67-45153DF4D37B}"/>
            </c:ext>
          </c:extLst>
        </c:ser>
        <c:ser>
          <c:idx val="2"/>
          <c:order val="2"/>
          <c:tx>
            <c:strRef>
              <c:f>'Figure 4 bis'!$D$3</c:f>
              <c:strCache>
                <c:ptCount val="1"/>
                <c:pt idx="0">
                  <c:v>Sciences de la vie et de la Terre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bis'!$D$4:$D$7</c:f>
              <c:numCache>
                <c:formatCode>0.0</c:formatCode>
                <c:ptCount val="4"/>
                <c:pt idx="0">
                  <c:v>39.029947594186801</c:v>
                </c:pt>
                <c:pt idx="1">
                  <c:v>33.2958597763675</c:v>
                </c:pt>
                <c:pt idx="2">
                  <c:v>39.7489539748954</c:v>
                </c:pt>
                <c:pt idx="3">
                  <c:v>31.897150799166099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8E-4A8A-BA67-45153DF4D37B}"/>
            </c:ext>
          </c:extLst>
        </c:ser>
        <c:ser>
          <c:idx val="3"/>
          <c:order val="3"/>
          <c:tx>
            <c:strRef>
              <c:f>'Figure 4 bis'!$E$3</c:f>
              <c:strCache>
                <c:ptCount val="1"/>
                <c:pt idx="0">
                  <c:v>Histoire géographie, géopolitique et sciences politiques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bis'!$E$4:$E$7</c:f>
              <c:numCache>
                <c:formatCode>0.0</c:formatCode>
                <c:ptCount val="4"/>
                <c:pt idx="0">
                  <c:v>29.754415858454799</c:v>
                </c:pt>
                <c:pt idx="1">
                  <c:v>24.909035962526399</c:v>
                </c:pt>
                <c:pt idx="2">
                  <c:v>29.3783622235505</c:v>
                </c:pt>
                <c:pt idx="3">
                  <c:v>31.827658095899899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8E-4A8A-BA67-45153DF4D37B}"/>
            </c:ext>
          </c:extLst>
        </c:ser>
        <c:ser>
          <c:idx val="4"/>
          <c:order val="4"/>
          <c:tx>
            <c:strRef>
              <c:f>'Figure 4 bis'!$F$3</c:f>
              <c:strCache>
                <c:ptCount val="1"/>
                <c:pt idx="0">
                  <c:v>Sciences économiques et sociales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bis'!$F$4:$F$7</c:f>
              <c:numCache>
                <c:formatCode>0.0</c:formatCode>
                <c:ptCount val="4"/>
                <c:pt idx="0">
                  <c:v>29.487928831122499</c:v>
                </c:pt>
                <c:pt idx="1">
                  <c:v>24.2284678150499</c:v>
                </c:pt>
                <c:pt idx="2">
                  <c:v>31.052002390914499</c:v>
                </c:pt>
                <c:pt idx="3">
                  <c:v>26.928422515635901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8E-4A8A-BA67-45153DF4D37B}"/>
            </c:ext>
          </c:extLst>
        </c:ser>
        <c:ser>
          <c:idx val="5"/>
          <c:order val="5"/>
          <c:tx>
            <c:strRef>
              <c:f>'Figure 4 bis'!$G$3</c:f>
              <c:strCache>
                <c:ptCount val="1"/>
                <c:pt idx="0">
                  <c:v>Langues, littérature et cultures étrangères ou régionales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bis'!$G$4:$G$7</c:f>
              <c:numCache>
                <c:formatCode>0.0</c:formatCode>
                <c:ptCount val="4"/>
                <c:pt idx="0">
                  <c:v>34.350078757318499</c:v>
                </c:pt>
                <c:pt idx="1">
                  <c:v>14.4805077062557</c:v>
                </c:pt>
                <c:pt idx="2">
                  <c:v>30.185295875672399</c:v>
                </c:pt>
                <c:pt idx="3">
                  <c:v>14.8019457956915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8E-4A8A-BA67-45153DF4D37B}"/>
            </c:ext>
          </c:extLst>
        </c:ser>
        <c:ser>
          <c:idx val="6"/>
          <c:order val="6"/>
          <c:tx>
            <c:strRef>
              <c:f>'Figure 4 bis'!$H$3</c:f>
              <c:strCache>
                <c:ptCount val="1"/>
                <c:pt idx="0">
                  <c:v>Humanités, littérature et philosophie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'Figure 4 bis'!$A$4:$A$7</c:f>
              <c:strCache>
                <c:ptCount val="4"/>
                <c:pt idx="0">
                  <c:v>Filles  maîtrisent les disciplines évaluées</c:v>
                </c:pt>
                <c:pt idx="1">
                  <c:v>Garçons  qui maîtrisent les disciplines évaluées</c:v>
                </c:pt>
                <c:pt idx="2">
                  <c:v>Filles qui maîtrisent insuffisamment les disciplines évaluées</c:v>
                </c:pt>
                <c:pt idx="3">
                  <c:v>Garçons qui maîtrisent insuffisamment les disciplines évaluées</c:v>
                </c:pt>
              </c:strCache>
            </c:strRef>
          </c:cat>
          <c:val>
            <c:numRef>
              <c:f>'Figure 4 bis'!$H$4:$H$7</c:f>
              <c:numCache>
                <c:formatCode>0.0</c:formatCode>
                <c:ptCount val="4"/>
                <c:pt idx="0">
                  <c:v>22.653378639430201</c:v>
                </c:pt>
                <c:pt idx="1">
                  <c:v>6.1553339377455396</c:v>
                </c:pt>
                <c:pt idx="2">
                  <c:v>16.377764494919301</c:v>
                </c:pt>
                <c:pt idx="3">
                  <c:v>6.0806115357887398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8E-4A8A-BA67-45153DF4D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77520256"/>
        <c:axId val="1677518592"/>
      </c:barChart>
      <c:catAx>
        <c:axId val="167752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7518592"/>
        <c:crosses val="autoZero"/>
        <c:auto val="1"/>
        <c:lblAlgn val="ctr"/>
        <c:lblOffset val="100"/>
        <c:noMultiLvlLbl val="0"/>
      </c:catAx>
      <c:valAx>
        <c:axId val="1677518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752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06:57:57.392"/>
    </inkml:context>
    <inkml:brush xml:id="br0">
      <inkml:brushProperty name="width" value="0.15875" units="cm"/>
      <inkml:brushProperty name="height" value="0.1587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5953DBD-34B1-4E5A-BE3A-1EF2D4D7DA41}" emma:medium="tactile" emma:mode="ink">
          <msink:context xmlns:msink="http://schemas.microsoft.com/ink/2010/main" type="inkDrawing" rotatedBoundingBox="26835,9075 32694,8971 32745,11875 26887,11979" hotPoints="32617,10659 29570,11952 26624,10443 29671,9150" semanticType="enclosure" shapeName="Ellipse"/>
        </emma:interpretation>
      </emma:emma>
    </inkml:annotationXML>
    <inkml:trace contextRef="#ctx0" brushRef="#br0">4981 661 211 0,'-49'-14'139'0,"2"4"8"0,-10-3-46 16,-13 1-32-16,-2 4-31 15,-19-18-2-15,6 5 12 16,1-11 23-16,-8-10 14 16,3 10-2-16,-13-10 4 15,-9 3 1-15,2 6-6 16,-7-11-8-16,9 4-11 16,0-4-25-16,-1 4-9 15,19 17-24 1,44 11-6-16,2 0-5 0,-142-31 1 0,-3 13-2 15,-5 3 0-15,59 22-6 16,-7-7-5-16,6 7-6 16,-3 2-1-16,-1 14 8 15,3 11 4-15,2 2 9 16,6-4 2-16,11 5 1 16,5 3-1-16,-1 14 0 15,-1 9-2-15,10 4 1 16,7-1 0-16,3 4 1 15,0 9 1-15,-8 2 1 16,-7 7 0-16,10 2 1 16,3-9 0-16,18-2 4 15,17 2 9-15,4-17 4 16,14 7 1-16,4-2-2 16,-1-5 1-16,13 11 2 15,2-1 1-15,10 0 2 0,-2-6-10 16,14 1-5-16,-1 1-2 15,6 3-3-15,11 11-2 16,13 8 0-16,5 4-1 16,20 12-1-16,-9-4-1 15,13-3-1-15,14 7 0 16,10-9-12-16,23 3 1 16,17-1-1-16,-3-7 1 15,18 1 13-15,2-13 2 0,13-13 6 16,8-10 1-16,6-9-1 15,8-4-1-15,0-5-5 16,5-6 0-16,2-10-1 16,1-4-1-16,9-2-3 15,3-2 0-15,-4-12-2 16,-3-3-1-16,-3-9-1 16,-10-8 0-16,4 2 1 15,1-1 2-15,-9-8 5 16,3 4-1-16,-4-10-8 15,-7-7-6-15,-6-4-18 16,-2-2-8-16,-9-3-16 16,-6 3 0-16,-12-6 15 15,-10 4 10-15,2-11 30 16,-6 2 18-16,-11-4 22 16,-5-9 9-16,-25 1 11 15,-15-13-3-15,-17 4 1 0,-9-1 3 16,-26-3 9-16,-6 0 3 15,-16-3-13-15,-12-7-8 16,-15-3-25-16,-10 3-11 16,-26-5-11-16,-6 9-2 15,-20 4 0-15,3 10 1 16,-13 3 2-16,7 2 0 16,-12 7 1-16,-9 4-1 15,1 20-13-15,-6 1-20 0,-1 12-55 16,-4 5-48-16,-6 22 80 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03:13.195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2C80119-5CAE-4124-B213-A158D3FC2960}" emma:medium="tactile" emma:mode="ink">
          <msink:context xmlns:msink="http://schemas.microsoft.com/ink/2010/main" type="inkDrawing" rotatedBoundingBox="25331,11289 30219,9477 31404,12675 26516,14487" hotPoints="31023,11346 28829,13605 25861,12555 28054,10296" semanticType="enclosure" shapeName="Ellipse"/>
        </emma:interpretation>
      </emma:emma>
    </inkml:annotationXML>
    <inkml:trace contextRef="#ctx0" brushRef="#br0">4242 141 1098 0,'75'-53'379'16,"-86"46"-353"-16,-4 2-17 15,-16 2-17-15,-4-1-7 16,-12 1-3-16,0-2 3 0,-6-2 13 15,-9 0 9-15,-11-1 32 16,-7 3 11-16,-12-3 23 16,-2 1 4-16,-7 2-20 15,-4 2-9-15,-23 3-25 16,-11 5-9-16,-22 11-11 16,-2 4-3-16,-8 16-3 15,-7 2-1-15,-1 9-4 16,0 9-17-16,-2 2-23 15,4 11-8-15,5 1 0 16,4 4 18-16,17 7 25 16,4-4 10-16,11 13 4 15,-2 3 2-15,14 4-1 16,10 5 0-16,3-10-1 16,6-1 0-16,6-1-1 15,5 3 0-15,18 4 0 16,14-1 0-16,14-4-1 15,9-3 0-15,19 0 0 0,5-1-1 16,15 15 0-16,10-3 0 16,14 11 0-16,9 5-2 15,19-2 1-15,7-2 1 16,16-3 0-16,7-3 2 16,17-4 4-16,5 0 9 15,2-20 13-15,6-3 4 0,7-20 0 16,10-7-6-1,17-5-12-15,-6-8-5 0,7 1-4 16,4-5-1-16,2-7 0 16,3-2 2-16,-2-13 0 15,-3-3 1-15,5-8 0 16,5-4-1-16,-5-10 1 16,5-3-1-16,-7-10 13 15,5-5 7-15,-6-7 10 16,-6-5 0-16,-4-7-12 15,-6-1-7-15,8-10-10 16,-10-2 1-16,-12-7 8 16,-1-6 11-16,-8-6 30 15,2-8 14-15,-4 4 11 16,-9-3-5-16,-18 0-21 16,-6-1-11-16,-12-14-8 15,-2-4-1-15,-6-10 4 16,-5-1 1-16,-14 4-7 15,-11 2-4-15,-11 8-6 0,-8-5-2 16,-10-5 2-16,-3 7 0 16,-14-2-6-16,-3 8-4 15,-7 5-8-15,-3 1-1 16,-5-1 0-16,-4-1 3 16,-5 11 2-16,-4 6 0 15,1 8-3-15,-7 12-3 16,-10 4-3-16,-6 3-3 0,-19 11-2 15,-10 0-3-15,-5 8-20 16,4 6-18-16,2 2-50 16,1 6-30-16,-7 5-79 15,-3 10-68-15,-12 14 177 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33.83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E5FE509-83C7-48EC-8FEE-0B36CAEF197D}" emma:medium="tactile" emma:mode="ink">
          <msink:context xmlns:msink="http://schemas.microsoft.com/ink/2010/main" type="inkDrawing" rotatedBoundingBox="29560,14242 29646,16081 29487,16088 29401,14250" shapeName="Other">
            <msink:destinationLink direction="to" ref="{080D12CB-ADD6-4224-A833-D7D8D3B4AC46}"/>
          </msink:context>
        </emma:interpretation>
      </emma:emma>
    </inkml:annotationXML>
    <inkml:trace contextRef="#ctx0" brushRef="#br0">85 1320 206 0,'-3'77'155'16,"-6"-20"13"-16,-2-10-31 15,7-13-56-15,-2-14-21 16,6-9-38-16,5-6-15 16,-4-16-30-16,-1-14-9 0,0-19-3 15,4-5-2-15,1-6-14 16,-2-9 0-16,0-8 9 15,-3-10 8-15,-5-14 28 16,7 4 5-16,-4-15 3 16,2 3 1-16,5 2-1 15,-5 1 0-15,0 5 0 16,-3 3 0-16,-7 2 1 16,5 12 4-16,0 25 23 15,-7 1 10-15,7 18 12 16,-7-1 3-16,6 16 8 15,2 12 2-15,1 8-9 16,1 7-6-16,1-7-28 16,-1 0-11-16,0 18-3 15,1 22-1-15,-3 53-3 16,4-38-1-16,5 19-3 16,0 8-1-16,4 10 0 0,-1 2-1 15,4 15 2-15,-2 5 0 16,-3 5 0-16,4 10-1 15,-14-18 1-15,-2-2 1 16,0-5 2-16,-2-7 1 16,2-3 1-16,2-10 1 15,1-12 0-15,-5-18 2 16,6-16 7-16,-1-6 5 16,0-22 0-16,2-7-3 0,4-6-10 15,-4 1-4-15,0-11 0 16,3-32 2-16,10-66 2 15,-7 31-2-15,-1-11-2 16,1 0-1-16,-6-24-1 16,0-1-1-16,0-8 0 15,-6-14 0-15,-5 8 0 16,0 6 0-16,-3 11 2 16,9 19 0-16,5 20 2 15,-3 7 1-15,3 25 7 16,-2 7 3-16,2 15 10 15,-3 3 4-15,1 9 1 16,-3 3-3-16,7 17-8 16,0 6-6-16,3 26-8 15,5 13-3-15,0 25-2 16,6 12-2-16,3 18-1 16,1 12 0-16,-2 10 0 15,3 11-1-15,-5-6-11 0,-1-12-2 16,-6-11 2-16,-4-12 2 15,-2-10 13-15,1-5 4 16,-8-29 3-16,1-6 3 16,-4-24 1-16,-5-12 0 15,7-13-7-15,0-5-5 16,-1-25-2-16,4-13-1 16,-3-31 4-16,-2-15 4 0,-1-28 1 15,-4-11 0-15,2-16-1 16,-5-10-1-16,0-12-3 15,-4 2 0-15,4 6-1 16,7 14-1-16,5 23 0 16,-1 4-1-16,6 25 1 15,0 14 0-15,-4 23 0 16,4 22 0-16,-4 16-1 16,-3 5-2-16,5 27-2 15,-5 12-1-15,7 34 1 16,1 14 1-16,2 22 3 15,7 11 1-15,-4 7 1 16,5 11 1-16,3 2 0 16,-5-4 0-16,1-5 0 15,-4-12 0-15,-4-21 0 16,-3-22-17-16,-2-22-104 16,-8-19 87-16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32.74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C5498B-3818-425E-A201-45EE305B7894}" emma:medium="tactile" emma:mode="ink">
          <msink:context xmlns:msink="http://schemas.microsoft.com/ink/2010/main" type="inkDrawing" rotatedBoundingBox="29518,15120 29567,14445 29617,14449 29567,15123" shapeName="Other"/>
        </emma:interpretation>
      </emma:emma>
    </inkml:annotationXML>
    <inkml:trace contextRef="#ctx0" brushRef="#br0">56 59 121 0,'0'-8'86'0,"0"-2"23"15,-5-4 14-15,2 6 7 16,-2 1-9-16,1 2-28 15,4 3-9-15,-1 1-5 16,-1-1 2-16,0 0 1 16,1 1-12-16,-1 1-30 15,0 0-16-15,1 0-22 16,-4 11-4-16,-7 33-18 16,0 60-20-16,14-22-55 15,-2 4-36-15,0 21-77 0,0 5-34 16,0 18 154-16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35.33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80D12CB-ADD6-4224-A833-D7D8D3B4AC46}" emma:medium="tactile" emma:mode="ink">
          <msink:context xmlns:msink="http://schemas.microsoft.com/ink/2010/main" type="inkDrawing" rotatedBoundingBox="30280,15987 30353,18315 30133,18322 30061,15994" semanticType="callout" shapeName="Other">
            <msink:sourceLink direction="to" ref="{FE5FE509-83C7-48EC-8FEE-0B36CAEF197D}"/>
          </msink:context>
        </emma:interpretation>
      </emma:emma>
    </inkml:annotationXML>
    <inkml:trace contextRef="#ctx0" brushRef="#br0">146 180 746 0,'-2'-2'351'15,"0"0"-159"-15,1 2-91 16,-4 2-26-16,1 25-47 16,-39 52-11-16,38-31-12 15,13 24-2-15,5 17-6 16,-2 10-1-16,2 15-1 15,-5 5-1-15,-3 15-2 16,0 11-18-16,2 22-24 16,-2-4 1-16,-7-12 5 15,1-9 20-15,-3-19 27 16,1-6 4-16,1-11 2 0,-1-16 0 16,1-23-5-16,1-21-2 15,1-19-11-15,1-6-17 16,-1-17-67-16,0-4-21 15,2-22-32-15,1-7 9 16,-4-28 65-16,1-11 21 16,-9-28 44-16,1-16 8 15,3-16 24-15,-3-4 9 16,-1-11 15-16,-3-11 5 16,2-2-14-16,-1 0-10 15,-1-2-15-15,5 9-9 0,-3 2-4 16,7 7-1-16,4 28 0 15,-1 11 0-15,4 28 16 16,-4 6 16-16,1 20 35 16,3 6 15-16,-6 16 10 15,2 12 1-15,2 11-3 16,-2 4-12-16,1 8-24 16,-1-10-16-16,0 0-32 15,0 18-7-15,9 26-17 16,16 70-19-16,-3-22-35 15,-2 11-12-15,0 17-7 16,-5 11 14-16,2 10 32 16,-2 3 13-16,-7 2 0 15,-1 8-16-15,-5-1 0 16,-4-6 1-16,-3-2 21 16,5-3 22-16,-7-21 12 15,4-4 7-15,-5-29 7 0,-1-20 2 16,4-19-6-16,-1-12-6 15,2-22-11-15,2-5-6 16,2-15-11-16,0-14-2 16,2-14 5-16,0-19 4 15,-2-30 8-15,2-12 0 16,-1-20 2-16,4-10 0 0,0-14 2 16,0-4 0-16,-6-29 4 15,-1 0 1-15,-1-5-2 16,-4-4 0-16,7 26-4 15,-5 3 15-15,-5 18 22 16,3 29 13-16,-5 21 22 16,2 17-3-16,7 29-3 15,0 11-2-15,1 20 14 16,-1 5 0-16,-3 9-17 16,5-8-10-16,-1 7-36 15,-6 35-12-15,-6 70-5 16,8-31-1-16,2 21-6 15,1 17-1-15,3 25-9 16,0-5-4-16,2 6-1 16,-1-15 1-16,-6-24 6 15,0-4-1-15,-10-28-37 16,2-3-34-16,-4-31-151 16,-3-8 150-16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17.995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B27200F-156E-457D-9A68-CEEB0C6D5C62}" emma:medium="tactile" emma:mode="ink">
          <msink:context xmlns:msink="http://schemas.microsoft.com/ink/2010/main" type="writingRegion" rotatedBoundingBox="17409,8641 17727,8641 17727,14323 17409,14323">
            <msink:destinationLink direction="with" ref="{958134DA-9FC2-4F8D-9FEB-49F55852976D}"/>
          </msink:context>
        </emma:interpretation>
      </emma:emma>
    </inkml:annotationXML>
    <inkml:traceGroup>
      <inkml:annotationXML>
        <emma:emma xmlns:emma="http://www.w3.org/2003/04/emma" version="1.0">
          <emma:interpretation id="{9AB07A1D-88F3-4809-9D42-9C6CE23C9D54}" emma:medium="tactile" emma:mode="ink">
            <msink:context xmlns:msink="http://schemas.microsoft.com/ink/2010/main" type="paragraph" rotatedBoundingBox="17409,8641 17727,8641 17727,14323 17409,143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50E4D8-DB03-4FDE-B0BD-CEA39EE54204}" emma:medium="tactile" emma:mode="ink">
              <msink:context xmlns:msink="http://schemas.microsoft.com/ink/2010/main" type="line" rotatedBoundingBox="17409,8641 17727,8641 17727,14323 17409,14323"/>
            </emma:interpretation>
          </emma:emma>
        </inkml:annotationXML>
        <inkml:traceGroup>
          <inkml:annotationXML>
            <emma:emma xmlns:emma="http://www.w3.org/2003/04/emma" version="1.0">
              <emma:interpretation id="{1602F4E1-4FE9-4A19-8B9D-DD004B8D065C}" emma:medium="tactile" emma:mode="ink">
                <msink:context xmlns:msink="http://schemas.microsoft.com/ink/2010/main" type="inkWord" rotatedBoundingBox="17442,8641 17727,8641 17727,11792 17442,11792">
                  <msink:destinationLink direction="to" ref="{DE5482D9-6BD1-4AA9-8B06-6E0AB87840D2}"/>
                </msink:context>
              </emma:interpretation>
              <emma:one-of disjunction-type="recognition" id="oneOf0">
                <emma:interpretation id="interp0" emma:lang="" emma:confidence="0">
                  <emma:literal>Il</emma:literal>
                </emma:interpretation>
                <emma:interpretation id="interp1" emma:lang="" emma:confidence="0">
                  <emma:literal>I</emma:literal>
                </emma:interpretation>
                <emma:interpretation id="interp2" emma:lang="" emma:confidence="0">
                  <emma:literal>'</emma:literal>
                </emma:interpretation>
                <emma:interpretation id="interp3" emma:lang="" emma:confidence="0">
                  <emma:literal>Ä</emma:literal>
                </emma:interpretation>
                <emma:interpretation id="interp4" emma:lang="" emma:confidence="0">
                  <emma:literal>"l</emma:literal>
                </emma:interpretation>
              </emma:one-of>
            </emma:emma>
          </inkml:annotationXML>
          <inkml:trace contextRef="#ctx0" brushRef="#br0">119-5248 169 0,'-52'-74'77'16,"50"63"-24"-16,5 9 2 16,1-3 4-16,-6-7 1 15,0 9-3-15,-4-6-3 16,1-2-1-16,-4 7-4 0,8-6-9 15,-3-2-3-15,1 1-1 16,3-1 0-16,-2-1-4 16,1 3-2-16,1-1-11 15,-2 3-6-15,0 1-6 16,2 2-4-16,0 4-3 16,0 1-1-16,0 0 1 15,0 0 2-15,4 11 2 16,9 33-1-16,14 83 1 15,-12-28-1-15,0 42 1 16,-3 17 1-16,-1 23-3 16,1 13 0-16,3 6-2 15,0-5-2-15,2 1 2 16,2-7 0-16,-1-11 0 16,0-4 1-16,-1-23 1 15,0-13-1-15,-4-27 2 16,3-9-1-16,-11-20 1 15,1-5 0-15,-6-17 0 16,0-13 0-16,0-18 1 0,-3-2 0 16,0-12 0-16,-8-2 2 15,1-1 1-15,-3-9 2 16,0-4 9-16,-4-11 1 16,-3-17 5-16,1-4 2 15,-1-29 5-15,0-14 3 16,5-33 8-16,0-20-1 15,6-35-10-15,6-17-6 0,3-20-13 16,0-2-5-16,3-5-5 16,4 5 0-16,2 18 0 15,-1 6-1-15,2 15 2 16,-2 4 0-16,1 11 1 16,1 10 0-16,-2 15 0 15,1 8 1-15,-3 19 1 16,3 10 1-16,-1 26 1 15,-5 18-2-15,1 18-3 16,-3 14-2-16,-1 11-3 16,0 11-1-16,-1 20 0 15,-4 16 0-15,-2 44 3 16,0 16 2-16,4 41 6 16,3 13 4-16,2 20 2 15,4 12-1-15,4-7-7 16,-1 0-3-16,-2-8-3 15,-2-7 0-15,0 0 1 0,-4 0 0 16,-1-17 1-16,0-6-1 16,-3-31 1-16,-2-20 1 15,0-23 0-15,-2-15 0 16,-1-19-2-16,-1-8-3 16,3-19-31-16,-1-4-34 15,5-13-117-15,-3-17-143 16,0-26 206-16</inkml:trace>
        </inkml:traceGroup>
        <inkml:traceGroup>
          <inkml:annotationXML>
            <emma:emma xmlns:emma="http://www.w3.org/2003/04/emma" version="1.0">
              <emma:interpretation id="{5B37FDA2-03C6-44B3-9216-AA81AD807982}" emma:medium="tactile" emma:mode="ink">
                <msink:context xmlns:msink="http://schemas.microsoft.com/ink/2010/main" type="inkWord" rotatedBoundingBox="17409,14318 17513,14318 17513,14323 17409,14323">
                  <msink:destinationLink direction="to" ref="{DE5482D9-6BD1-4AA9-8B06-6E0AB87840D2}"/>
                </msink:context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21859.8419">104 1 124 0,'-51'5'86'16,"41"-7"8"-16,5 2-10 15,-5-2-19-15,3 2-14 31,4 0-24-31,1 0-12 0,1 0-16 0,-1 0-3 16,0 0-1-16,1 0-1 16,-1 0 3-16,0 0 2 0,1 0 1 15,-1 0 2-15,0 0-1 16,1 0-2-16,1 0-11 16,0 0-18-16,0 0-26 15,0 0 0-15,0 0 8 16,0 0 15-16,0 0 31 15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57.09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199455A-0EA8-4780-A0F8-EBA6FC8982CD}" emma:medium="tactile" emma:mode="ink">
          <msink:context xmlns:msink="http://schemas.microsoft.com/ink/2010/main" type="writingRegion" rotatedBoundingBox="17493,13792 26375,14992 25971,17976 17089,16776"/>
        </emma:interpretation>
      </emma:emma>
    </inkml:annotationXML>
    <inkml:traceGroup>
      <inkml:annotationXML>
        <emma:emma xmlns:emma="http://www.w3.org/2003/04/emma" version="1.0">
          <emma:interpretation id="{5B7B4B54-49A8-4B8B-915E-B64622E2344B}" emma:medium="tactile" emma:mode="ink">
            <msink:context xmlns:msink="http://schemas.microsoft.com/ink/2010/main" type="paragraph" rotatedBoundingBox="17493,13792 26375,14992 25971,17976 17089,167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454688-16D5-4327-BE0D-BCA40DBA4AB6}" emma:medium="tactile" emma:mode="ink">
              <msink:context xmlns:msink="http://schemas.microsoft.com/ink/2010/main" type="line" rotatedBoundingBox="17493,13792 26375,14992 25971,17976 17089,16776"/>
            </emma:interpretation>
          </emma:emma>
        </inkml:annotationXML>
        <inkml:traceGroup>
          <inkml:annotationXML>
            <emma:emma xmlns:emma="http://www.w3.org/2003/04/emma" version="1.0">
              <emma:interpretation id="{7BC3FF20-F212-428D-BDD9-2D2EC57EBF2D}" emma:medium="tactile" emma:mode="ink">
                <msink:context xmlns:msink="http://schemas.microsoft.com/ink/2010/main" type="inkWord" rotatedBoundingBox="17416,14360 18451,14500 18161,16647 17126,16507"/>
              </emma:interpretation>
            </emma:emma>
          </inkml:annotationXML>
          <inkml:trace contextRef="#ctx0" brushRef="#br0">10 44 187 0,'13'47'138'16,"-16"-43"10"-16,-4-1-17 15,4-3-8-15,3 0-23 0,-2 0-21 16,0 0-39-16,1 0-12 16,-1 0-11-16,0 0-4 15,1 0-5-15,1 0-3 16,0 0-6-16,0 0-1 15,0 0 0-15,0 0 0 16,0 0 0-16,0 0 2 16,0 0-1-1,0 0 0-15,21 13 0 0,48 48 0 0,-35-38 0 16,-6-4 0-16,4-1 1 16,2 2 0-16,-2 4 0 15,4 3 0-15,3 3 0 16,-9-3 1-1,-15-14-1-15,0 2 1 0,46 45-1 16,1 4 1-16,-5 3-1 16,-22-16 1-16,2-1-1 15,-15-8 0-15,1 0 0 16,4-2 0-16,-10-5 0 16,6 4 1-16,-6-7-1 15,-5 1 0-15,-2-1 0 16,-4-3 1-16,5 4-1 15,-6-1 0-15,1-2 0 16,-1 0 1-16,-1-1-1 0,-1-2 1 16,-1 3 0-16,1-2 0 15,-5-2 0 1,2 0 0-16,0 6 0 0,0 3-1 16,5 6 0-16,-1 1 0 15,-4-4 0-15,0 2 0 16,-2 6 1-16,2 2-1 15,-2 3 0-15,1-4 1 16,-4-6 0-16,-5-4 0 16,0-1 1-16,1-1 0 0,-1 5 0 15,2 2-1-15,-6 3 1 16,3 4 0-16,2-6 0 16,1-1 0-16,1-5 0 15,-1-8-1-15,-6-6 1 16,4 1-1-16,0-9 2 15,-2 0-1-15,4-5 0 16,-2 2 1-16,3-6-1 16,7 1 0-16,-3 0-1 15,3-4 0-15,-2-3-1 16,1 0-1-16,-1 0 0 16,0 0 0-16,1 0 1 15,-1 0 0-15,0 0 1 16,1 0 1-16,-1 0-2 15,0 0 1-15,1 0-1 16,-1 0-2-16,0 0-2 16,0 0-1-16,1 0 0 15,-1 0 1-15,0 0-20 16,2 0-23-16,0 0-68 0,0 0-68 16,0 0 113-16</inkml:trace>
        </inkml:traceGroup>
        <inkml:traceGroup>
          <inkml:annotationXML>
            <emma:emma xmlns:emma="http://www.w3.org/2003/04/emma" version="1.0">
              <emma:interpretation id="{E4B3C3AE-249C-45A1-AE67-ACB9F0CAD40C}" emma:medium="tactile" emma:mode="ink">
                <msink:context xmlns:msink="http://schemas.microsoft.com/ink/2010/main" type="inkWord" rotatedBoundingBox="20735,14468 22704,14734 22332,17484 20364,1721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-11546.499">4568 1456 839 0,'52'-13'345'0,"-54"10"-190"16,2-2-115-16,17 5-40 15,-2 0-8-15,1 1-8 16,5 6 0-16,-8-5 3 0,2 1 7 15,4 5 8-15,-6-1 3 16,4 10 10-16,-9-2 2 16,-3 12 2-16,10 8-1 15,0 5-9-15,4 9-3 16,11 6-4-16,-12-5-1 16,3 2-1-16,2 7-1 15,-6 1-4-15,5 9-8 16,-6 12-11-16,-4-1-6 15,-2 9-5-15,-3 0 8 16,-5-10 10-16,-2 0 8 0,-4-4 9 16,-3-3 0-16,-1 7 1 15,-2-30 0 1,5-24 1-16,2 0-1 0,-28 54 0 16,5-4 1-16,-3-14 1 15,11-30-1-15,9-5 0 16,-2-5 0-16,2-6-2 15,-3-6 0-15,6-1 0 16,1-1 0-16,0-5-2 16,5 3-2-16,-2-7-1 15,0 2-1-15,1 0 1 16,-1 0 1-16,2 0 3 16,-2-2 0-16,1 1 0 15,-1-1 1-15,2 0 2 16,0 1 0-16,0-1 0 15,0 0-2-15,0 1 0 16,0-1-5-16,0 0-56 0,0 1-76 16,0-1 87-16</inkml:trace>
          <inkml:trace contextRef="#ctx0" brushRef="#br0" timeOffset="9041.1343">3375 182 485 0,'-52'54'224'0,"51"-61"-73"16,-4 2-85-16,8-4-35 15,5 1-9-15,4-4-18 16,3 2-2-16,-1 4 1 16,-6-1 0-16,0 3 22 0,-6 3 7 15,-2-1 12-15,0 0 5 16,0 1-13-16,0-1-6 15,0 2-12-15,0 0-6 16,20 7-8-16,-3-1-1 16,47 31-2-16,-38-16-1 15,3 0 0-15,4 6-1 16,3 7-1-16,-3 4 0 0,1-6 1 16,1 7 0-16,0 1 0 15,-1 0 1-15,1 15 1 16,-2 6 0-16,-2-1 0 15,1 2-1-15,3 7 1 16,-7 1 0-16,4 8-1 16,-2 2 1-16,-13-11-1 15,7 6 1-15,-13-14 1 16,-1 2-1-16,9-1 0 16,-9-11 0-16,5 4 0 15,-13-5 0-15,3 4 0 16,1 1 0-16,-1-1 0 15,4-4 0-15,-3 4-1 16,1 3 2-16,-7-2-1 16,4 1 1-16,-3-4 0 15,-4-5-1-15,5 0 1 16,-1-4-1-16,-1-3-1 16,2-1 1-16,0 0 0 0,-1-1 0 15,-2-4 2-15,1-1 2 16,-2-8 19-16,2 1 10 15,2-8 16-15,-9-3 9 16,5 2-5-16,-3-4-5 16,-7-3-15-16,4-1-7 15,-4-4-13-15,2-4-5 16,7 4-6-16,1-1-2 0,1-4-3 16,-1 0-9-16,0 0-30 15,0 0-25-15,1 0-85 16,-1 0-95-16,0 0 158 15</inkml:trace>
        </inkml:traceGroup>
        <inkml:traceGroup>
          <inkml:annotationXML>
            <emma:emma xmlns:emma="http://www.w3.org/2003/04/emma" version="1.0">
              <emma:interpretation id="{E090F700-70CF-4BB4-9574-EEF0222F58C7}" emma:medium="tactile" emma:mode="ink">
                <msink:context xmlns:msink="http://schemas.microsoft.com/ink/2010/main" type="inkWord" rotatedBoundingBox="24013,14673 26375,14992 26004,17733 23643,1741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7346.9453">6763 378 452 0,'0'7'213'0,"1"1"-117"16,1-1-29-16,-2-5-17 15,0-2-38-15,0 0-5 16,0 0-1-16,0 0 9 16,0 0 40-16,0 0 13 15,-2 0 15-15,1 0 0 16,-1 0-24-16,0 0-6 16,1 0-13-16,-1 0-8 0,-3 1-16 15,-7 4-4-15,-5 2-7 16,6-2 1-16,-48 17 0 15,42-19 4-15,4-1 6 16,-1 3 0-16,8 0-1 16,-1-8-5-16,5-3-6 15,2 5-3-15,0-1-2 16,0 2 0-16,0 0 6 16,0 0 5-16,17 5 4 15,10 2 0-15,47 18-4 16,-36-10-4-16,2 0-4 15,1 9-1-15,1-1-1 16,3 6-1-16,5 4 0 16,0 1 0-16,1 4 1 15,-4 3 0-15,0 4 0 16,-4 2 0-16,1 8 0 16,-4 4 0-16,-1 5 0 0,-2 3 0 15,-2 5 1-15,-12-4 0 16,1 10 1-16,-7-5-1 15,-16 0 1-15,11 4-1 16,-7-9 0-16,8 6-1 16,1-3 0-16,1-8 1 15,-8-2-1-15,-11-14 1 16,6 3 1-16,-5-5 0 0,3 6 1 16,0 4 0-16,-9-5 1 15,-3-1 0-15,-4-4 1 16,-8-1 1-16,-1-4 2 15,0 4 1-15,1-11 10 16,-1-4 4-16,0-3 3 16,2-4-1-16,-3 2-10 15,5-1-6-15,-1 2-7 16,2 4-1-16,3-4-1 16,2 2 0-16,5-5 0 15,0-9 0-15,3-1 1 16,0-9 0-16,4-1 0 15,5 3-1-15,-2-5-4 16,0 0-2-16,0 0-10 16,0-2-14-16,0 0-68 15,0 1-60-15,1-13 96 16</inkml:trace>
          <inkml:trace contextRef="#ctx0" brushRef="#br0" timeOffset="-9007.4244">8393 1463 924 0,'-32'154'358'0,"28"-150"-236"0,9-1-96 16,-1 4-27-16,-4-7-1 16,0 0-3-16,0 0 0 15,3 5-3-15,2 5 1 16,9 5 2-16,-3 2 3 15,43 45 4-15,-42-39-1 0,-2 1 1 16,0 6-2-16,5 12 0 16,2 6 0-16,-1 13-2 15,1-1 1-15,2 7-2 16,-1 4-1-16,-1 4-1 16,3 4-2-16,0 1-4 15,-7-6 1-15,1 2 1 16,-6-3 3-16,-6 0 6 15,-2 2 2-15,-8-1 1 16,-6-5 2-16,-1 1-2 16,-2-6 0-16,-5-12-1 15,6 3-2-15,-1-10 1 16,0-3 0-16,0-5 1 16,2-5 0-16,0-9 2 15,-2-6-1-15,4-5-1 16,1-4-1-16,4 2-7 15,3 0-7-15,2-5-19 0,-2-5-9 16,-1-3-10-16,5 1 3 16,-1 1 12-16,0-1 6 15,1 0-20-15,-1 1-27 16,0-1-173-16,-1-6 163 16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19.150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E5482D9-6BD1-4AA9-8B06-6E0AB87840D2}" emma:medium="tactile" emma:mode="ink">
          <msink:context xmlns:msink="http://schemas.microsoft.com/ink/2010/main" type="inkDrawing" rotatedBoundingBox="18266,9934 18390,13406 18144,13415 18019,9942" semanticType="callout" shapeName="Other">
            <msink:sourceLink direction="to" ref="{5B37FDA2-03C6-44B3-9216-AA81AD807982}"/>
            <msink:sourceLink direction="to" ref="{1602F4E1-4FE9-4A19-8B9D-DD004B8D065C}"/>
          </msink:context>
        </emma:interpretation>
      </emma:emma>
    </inkml:annotationXML>
    <inkml:trace contextRef="#ctx0" brushRef="#br0">216-3 237 0,'-1'-39'169'0,"-4"90"7"16,1 12-22-16,1 35-55 15,3 11-27-15,0 38-32 16,5 24-13-16,3 29-12 15,1 16-3-15,2 24-5 16,-1 5-2-16,-1 10-3 16,-3 6 0-16,0-9 1 15,-6-9 1-15,-6-23 8 16,1-23 10-16,-3-32 14 16,0-28 12-16,1-43 25 15,-1-23-5-15,-1-39-10 16,4-22-15-16,-3-34-33 15,-1-20-8-15,-2-43-2 16,-3-18 2-16,-1-41 11 0,-3-12 3 16,-2-31 1-16,-1-18-2 15,3-12-8-15,0-14-2 16,6 0-1-16,-5 1 1 16,5 7 0-16,6 6 1 15,-1 24 3-15,0 19-1 16,12 37 1-16,-5 18 0 0,0 22-2 15,0 15 0 1,-1 14-1-16,2 11 2 0,1 26 5 16,6 11 2-16,-8 17 1 15,2 8 0-15,3 21 0 16,-2 14-1-16,9 31 1 16,-2 18-3-16,5 26-7 15,2 11-2-15,1 30-2 16,1 10-2-16,3 21 0 15,-4 6 0-15,2 14-1 16,-3-4 0-16,-5-8 1 16,1-6 0-16,-11-34 2 15,-2-9 1-15,0-21 0 16,-8-24 1-16,-1-22 0 16,-1-20-1-16,2-27-1 15,4-8-2-15,1-26-13 16,0-14-2-16,-6-42-2 15,-1-26 1-15,-3-48 11 0,-1-15 1 16,1-22 2-16,3-12 1 16,5-12-1-16,3-8 1 15,4 6 1-15,5 0-1 16,6 28 1-16,0 18 0 16,1 32 0-16,-1 27 0 15,-8 40-6-15,0 17-5 16,-1 31-34-16,-1 16-21 15,-1 40-58-15,-2 23-46 0,5 39 110 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20.736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ACC1A7A-BA8C-442F-BB75-DE0884B173F6}" emma:medium="tactile" emma:mode="ink">
          <msink:context xmlns:msink="http://schemas.microsoft.com/ink/2010/main" type="inkDrawing" rotatedBoundingBox="21565,8823 21699,11583 21430,11596 21296,8836" semanticType="callout" shapeName="Other">
            <msink:sourceLink direction="to" ref="{F8168F26-CEC7-4B64-A590-D506B924B44F}"/>
          </msink:context>
        </emma:interpretation>
      </emma:emma>
    </inkml:annotationXML>
    <inkml:trace contextRef="#ctx0" brushRef="#br0">77 29 257 0,'-14'-15'155'16,"-4"5"-22"-16,6 5-67 15,9 7-44-15,-4 5-22 16,2 13-6-16,-2 10 2 0,4 22 15 16,-2 13 10-16,3 38 26 15,2 16 14-15,0 42 13 16,7-15-2 0,-4-73-23-16,1 1-15 0,16 245-24 15,3 13-8-15,4-5 0 16,-10-129 0-16,1-36 1 15,-6-24 2-15,5-33-3 16,1-12 0-16,-4-31-3 16,-3-12-2-16,3-26-18 15,-8-9-14-15,5-15-13 16,2-7 0-16,-13-18 18 16,3-10 16-16,-6-29 16 15,-9-5 8-15,4-25 18 16,-1-16 7-16,1-28 2 15,0-20-4-15,-1-19-18 16,1-15-6-16,3-4-5 16,0-2-1-16,2 1-2 15,-1 12 0-15,6 22 1 0,3 16 1 16,-3 28 2-16,3 20 2 16,-5 30 4-16,0 17 0 15,0 30 4-15,0 7-2 16,3 17 8-16,0 8 2 15,1 18 1-15,-1 14 0 16,0 39-8-16,1 19-5 16,7 43-3-16,-4 16-2 0,8 26-2 15,4 9-1-15,2 13-2 16,8 2-1-16,-11-3-7 16,4-4-5-16,-10-21-2 15,-7-15 1-15,-3-39 7 16,-6-18 6-16,-4-28 4 15,0-14 0-15,4-20-3 16,-4-9-4-16,6-26-30 16,0-2-16-16,-4-22-12 15,-3-13 4-15,-7-25 28 16,-5-26 22-16,5-29 35 16,-4-14 13-16,4-41 19 15,8-14 1-15,-4-17-11 16,7-7-7-16,4 7-14 15,-4 3-6-15,8 5-11 16,4 9-3-16,-2 13-5 16,5 10-1-16,-4 30 3 15,1 17 3-15,-2 35 15 0,4 16 5 16,-6 24 1-16,0 13-2 16,-4 7-14-16,-3 9-6 15,-2 15-8-15,-1 15-3 16,5 53-3-16,-6 26 1 15,6 65 0-15,-1 27-1 16,3 46 0-16,5 13-21 16,-5 5-54-16,8-5-19 0,-6-41-9 15,5-23 22-15,3-50 57 16,-12-25 22-16,0-37 11 16,2-14-1-16,-3-35-95 15,3-13 70-15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21.851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8168F26-CEC7-4B64-A590-D506B924B44F}" emma:medium="tactile" emma:mode="ink">
          <msink:context xmlns:msink="http://schemas.microsoft.com/ink/2010/main" type="inkDrawing" rotatedBoundingBox="22543,9946 22661,12961 22506,12968 22388,9952" semanticType="callout" shapeName="Other">
            <msink:destinationLink direction="to" ref="{5ACC1A7A-BA8C-442F-BB75-DE0884B173F6}"/>
          </msink:context>
        </emma:interpretation>
      </emma:emma>
    </inkml:annotationXML>
    <inkml:trace contextRef="#ctx0" brushRef="#br0">-5 49 775 0,'2'-54'317'15,"-6"78"-207"-15,9 9-61 16,4 9-25-16,6 23-23 0,2 14-1 16,3 30-2-16,1 9 0 15,1 26 1-15,-2 12 0 16,-3 10 1-16,-5 8 2 16,-7 2 0-16,0 5 1 15,-3 2-1-15,-2-2 0 16,-4-6-1-16,1-9 0 15,-2-10-1-15,2-5 1 16,1-24-1-16,0-15-1 16,6-23-7-16,-3-15-4 0,1-19-2 15,-2-13 1-15,-2-20 5 16,1-8 2-16,-3-21 1 16,1-15 1-16,-2-30 3 15,0-13 1-15,-2-34 3 16,0-15 1-16,-3-36 0 15,0-14-2-15,0-25 0 16,-2-13-1-16,2-6-1 16,0-3 1-16,2 3 1 15,3 5 0-15,3 27 0 16,-1 10 1-16,1 34 2 16,1 19 0-16,-4 18 6 15,1 11 5-15,1 15 13 16,-2 7 12-16,3 29 19 15,-1 7 4-15,1 20-5 16,0 4-13-16,1 10-26 16,1-8-7-16,0 44-12 15,10 83-1-15,0-4 0 0,5 14-2 16,3 36-1-16,4 18-1 16,-2 19 1-16,-3 11-1 15,-5-14 1-15,-7-11 1 16,-3-17 2-16,-4-18 2 15,-5-23 2-15,-3-16-1 16,0-33 1-16,-2-17-1 16,4-32-9-16,1-16-15 15,0-28-22-15,2-19-4 0,-3-39-2 16,1-22 0-16,-1-40-48 16,0-10-64-16,1-12 99 15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23.81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FD88BC3-9FCA-40EB-B6D9-279888DF1F34}" emma:medium="tactile" emma:mode="ink">
          <msink:context xmlns:msink="http://schemas.microsoft.com/ink/2010/main" type="inkDrawing" rotatedBoundingBox="26445,9843 26637,12441 26508,12451 26315,9853" semanticType="verticalRange" shapeName="Line">
            <msink:sourceLink direction="with" ref="{C3945743-9FC3-4D94-8F33-5771F226B802}"/>
          </msink:context>
        </emma:interpretation>
      </emma:emma>
    </inkml:annotationXML>
    <inkml:trace contextRef="#ctx0" brushRef="#br0">33 336 508 0,'-23'-41'256'0,"24"88"-96"16,8 17-56 0,6 28-78-16,1 12-16 0,5 30-11 15,-5 7-2-15,3 20 0 16,1 0 0-16,-3 3 2 16,-2-1 1-16,-3-10 3 15,-2-2 1-15,-2-14 2 16,-3-11 2-16,-2-20 7 15,1-9 5-15,-4-20 0 16,1-7-3-16,3-19-9 16,-4-16-25-16,3-18-38 15,-1-7-24-15,-2-12-20 16,-4-3 18-16,3 3 34 16,-3-9 32-16,-7-35 50 15,-16-58 17-15,8 31 35 16,1-15 8-16,0-19-16 15,-1-10-13-15,6-28-35 16,-1-10-14-16,1-25-14 16,-2-9-2-16,6-4-1 0,-4 2 0 15,10 20 1-15,1 11 1 16,0 28 4-16,1 11 9 16,1 24 30-16,0 11 12 15,0 28 16-15,-2 12-7 16,0 14-25-16,1 9-12 15,1 11-13-15,3 2 3 16,-3 10 2-16,0 2 0 16,-2-2-8-16,1 22-6 0,-1 23-9 15,4 133-2-15,4-43 0 16,9 18 0-16,-1 23-1 16,-1 5-1-16,4 17-14 15,0 0-5-15,-4-3-6 16,-1-8-2-16,-7-16 13 15,-2-6 6-15,2-23 7 16,-5-8 2-16,-1-21-39 16,-1-21-34-16,-1-23-160 15,-2-21 150-15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03:47.987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0E85BCF-4AD5-4668-ABBD-92F54730E195}" emma:medium="tactile" emma:mode="ink">
          <msink:context xmlns:msink="http://schemas.microsoft.com/ink/2010/main" type="inkDrawing" rotatedBoundingBox="21803,18381 22557,12618 28707,13422 27953,19185" hotPoints="28307,16154 25278,19184 22248,16154 25278,13125" semanticType="enclosure" shapeName="Circle"/>
        </emma:interpretation>
      </emma:emma>
    </inkml:annotationXML>
    <inkml:trace contextRef="#ctx0" brushRef="#br0">4319 506 894 0,'77'-112'371'0,"-95"85"-224"16,-6-5-93-16,-6 0-16 15,-7-4-33-15,-6-1-7 0,-11 1-1 16,-5-2 3-16,-16 3 1 16,-12-1 3-16,-12 8 4 15,-4 3 2-15,-7 8 9 16,-4 5 4-16,-7 12 8 16,-17 7-2-16,-9 11-9 15,1 6-5-15,-15 9-12 16,2 6-2-16,-4 13-1 15,-3 8-2-15,3 11-1 16,7-1 0-16,-10 11 0 16,2 4 0-16,8 11 1 15,-5 4 1-15,15 13 1 16,-3-4 1-16,18 5 0 16,4 1 0-16,11 5-1 15,5 5 1-15,1 11-2 16,6 0 0-16,18 1-2 15,9-1 0-15,18 0 0 16,12 3-2-16,12-1-2 0,8 3-1 16,7 0-2-16,2-1 0 15,6 6 3-15,9 0 2 16,13 3 3-16,3 2 0 16,14 7 1-16,-3 1 0 15,11-4 0-15,10-1 0 16,14-7 0-16,9-2 0 15,13-6-1-15,4-8 0 16,13-11 0-16,-1-4 0 16,14-9 0-16,3-8-1 0,6-13 1 15,15-4 0-15,-3-13 1 16,4-7 0-16,5-7 1 16,-2-8-2-16,12-2-2 15,1-4 0-15,-7 1 1 16,1-1 0-16,-7-4 2 15,8 2 1-15,-6-4 1 16,3-5 1-16,-11 0 0 16,6-6 0-16,12-2 3 15,-10-4 8-15,5-3 13 16,-12 0 4-16,-2-10 4 16,9-5-9-16,-5-8-11 15,0-4-6-15,-2-6-5 16,-5 1-2-16,5-11 1 15,-5-6 0-15,-10-8 18 16,-5-8 15-16,-8-9 22 16,-2-1 11-16,3-4 5 0,-1 4-4 15,-12-11-6-15,-9 1 0 16,-9-14 6-16,-6-15 1 16,-1-18 0-16,2-9-5 15,-9-7-18-15,-5-1-9 16,-14-13-10-16,-6-11-5 15,-8-5-9-15,-8-6 1 16,-7-10 5-16,-4-4 5 16,-17-8 12-16,-1 8 1 0,-12 0-6 15,-7-3-6-15,-3 0-13 16,-6-9-5-16,-9 2-5 16,-3 1 0-16,-13 7-1 15,-3 7-1-15,-8 14-3 16,-1 8-5-16,-11 14-4 15,-10 9-2-15,-14 24 5 16,-2 8 2-16,-1 14 3 16,12 3-1-16,0 6-12 15,-3 2-5-15,-12 12-20 16,-13 16-15-16,4 19-33 16,6 11-35-16,-4 16-103 15,-1 9-120-15,-8 33 221 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26.11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3945743-9FC3-4D94-8F33-5771F226B802}" emma:medium="tactile" emma:mode="ink">
          <msink:context xmlns:msink="http://schemas.microsoft.com/ink/2010/main" type="writingRegion" rotatedBoundingBox="30401,8756 30405,12663 30038,12664 30034,8757">
            <msink:destinationLink direction="with" ref="{DFD88BC3-9FCA-40EB-B6D9-279888DF1F34}"/>
          </msink:context>
        </emma:interpretation>
      </emma:emma>
    </inkml:annotationXML>
    <inkml:traceGroup>
      <inkml:annotationXML>
        <emma:emma xmlns:emma="http://www.w3.org/2003/04/emma" version="1.0">
          <emma:interpretation id="{7AA80A5F-450B-4F28-BF7F-15C7B7E86901}" emma:medium="tactile" emma:mode="ink">
            <msink:context xmlns:msink="http://schemas.microsoft.com/ink/2010/main" type="paragraph" rotatedBoundingBox="30401,8756 30405,12663 30038,12664 30034,87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87DEE3-FF98-4EFB-BE65-4F58179CC094}" emma:medium="tactile" emma:mode="ink">
              <msink:context xmlns:msink="http://schemas.microsoft.com/ink/2010/main" type="line" rotatedBoundingBox="30401,8756 30405,12663 30038,12664 30034,8757"/>
            </emma:interpretation>
          </emma:emma>
        </inkml:annotationXML>
        <inkml:traceGroup>
          <inkml:annotationXML>
            <emma:emma xmlns:emma="http://www.w3.org/2003/04/emma" version="1.0">
              <emma:interpretation id="{4F063223-7AC3-41B1-96C6-EDCD9014D942}" emma:medium="tactile" emma:mode="ink">
                <msink:context xmlns:msink="http://schemas.microsoft.com/ink/2010/main" type="inkWord" rotatedBoundingBox="30401,8756 30405,12663 30038,12664 30034,8757"/>
              </emma:interpretation>
              <emma:one-of disjunction-type="recognition" id="oneOf0">
                <emma:interpretation id="interp0" emma:lang="" emma:confidence="0">
                  <emma:literal>-s</emma:literal>
                </emma:interpretation>
                <emma:interpretation id="interp1" emma:lang="" emma:confidence="0">
                  <emma:literal>-os</emma:literal>
                </emma:interpretation>
                <emma:interpretation id="interp2" emma:lang="" emma:confidence="0">
                  <emma:literal>cos</emma:literal>
                </emma:interpretation>
                <emma:interpretation id="interp3" emma:lang="" emma:confidence="0">
                  <emma:literal>os</emma:literal>
                </emma:interpretation>
                <emma:interpretation id="interp4" emma:lang="" emma:confidence="0">
                  <emma:literal>-as</emma:literal>
                </emma:interpretation>
              </emma:one-of>
            </emma:emma>
          </inkml:annotationXML>
          <inkml:trace contextRef="#ctx0" brushRef="#br0">308 133 508 0,'-47'87'221'0,"46"-82"-126"15,-1-2-36-15,2 4-41 16,0-7 1-16,0 0 11 16,0 7 21-16,-2 23 30 15,-11 49 4-15,-1-22 9 16,-1 20-14-16,-3 28-31 15,4 18-11-15,6 6-21 16,1-5-10-16,7-3-4 16,0-7 0-16,0-12 1 15,2-6 2-15,1-28 1 16,2-6 1-16,0-28-5 16,1-12-3-16,0-17-6 15,-2-12-2-15,1-21 1 16,-2-16 2-16,-3-26 5 15,-2-13 1-15,-9-19 4 16,-1-5-1-16,0-9-1 16,-1-6 0-16,6-4-2 15,-1-1 0-15,-2 11 2 0,1 12 1 16,-1 37 2-16,3 16 0 16,4 28 0-16,-2 10 0 15,2 9-2-15,-1 8-2 16,1 9-2-16,0 10-3 15,3 21-2-15,1 13 0 16,6 27 1-16,0 1 1 16,4 8 1-16,1-4 0 0,0-6 0 15,1 0 0-15,-1-6 0 16,-4-2-2-16,4-6 0 16,-2-4-2-16,-3-16 1 15,5-9 0-15,-6-20-2 16,1-6-4-16,-2-13-6 15,2-6-1-15,0-16 3 16,1-11 4-16,-1-24 7 16,-4-4 2-16,2-12 3 15,-5-5 1-15,0-14 2 16,-5-4 1-16,-3-3 2 16,1 6 1-16,-2 20-1 15,3 12 1-15,-3 19 0 16,1 8 1-16,0 16 0 15,-1 9-1-15,4 3-3 0,4 5-1 16,1 1-3 0,-2-1-1-16,2 0-1 0,0 0 0 15,0 0-1 1,0 0 0-16,0 0 0 0,0 0 1 16,0 0 1-16,0 0 0 15,0 0 1-15,0 0 1 16,0 0 1-16,0 0 0 15,0 0 0-15,0 0 0 16,-2 0-1-16,0 0-1 16,1 0 0-16,-1 0 0 15,0 0 0-15,1 0 0 0,-1 0-1 16,0 0 0-16,1 0 0 16,-1 0 2-16,0 0 8 15,1 0 2-15,-1 12 5 16,0-4 1-16,1 14-6 15,-4 40-2-15,5-25-7 16,3 12-2-16,4 28-3 16,1 17-1-16,2 23 1 15,-1 16 0-15,-1 9 1 16,-3 13 1-16,2 1 0 16,-2-4 0-16,0-4 0 15,0-9 0-15,-5-2 1 16,0-1 1-16,-2-12-1 15,-6-3 5-15,-2-10-3 16,3-6 0-16,-1-4-3 16,1-10-7-16,2-18-2 15,-5 1 0-15,1-9 2 16,-1 1 2-16,0 4 5 0,-1-8 0 16,-3 0 2-16,2-3 0 15,1-7-1-15,-3-2 0 16,2-4 0-16,2-6-1 15,2-12-2-15,3-2-1 16,2-10-5-16,-2-2-1 16,1-11-7-16,3-1-7 15,-3-6-2-15,4 3 1 16,0-1 7-16,-1 0 6 0,-1-23 5 16,2-62 1-16,0 33 1 15,0-6 0-15,0-15 2 16,0-4 1-16,-2-15 2 15,1-8 1-15,-1-21 3 16,-2-9 2-16,1-16 4 16,-4-8 4-16,2-13 1 15,5-7 1-15,0-5-4 16,4 1 0-16,-1 2 2 16,2 7 4-16,-2 5 3 15,4 9 1-15,-2 14-3 16,2 11-5-16,0 3-3 15,-1-2-2-15,-2 18 1 16,-1 6 2-16,0 23 1 16,-1 12 0-16,3 12-5 15,-3 3-2-15,-1 17-2 16,1 6-1-16,-2 19-1 0,0 5 1 16,-3 8-1-16,1 2-1 15,2 0-3-15,0 0-4 16,0 0-3-16,2 19 1 15,4 24 0-15,16 58 1 16,-3-32 2-16,1 14-1 16,8 28 1-16,-1 17 1 15,2 27 1-15,-2 6-1 16,-6 12-2-16,1 15-11 0,-7 10-16 16,-1 17-3-16,-4 8 1 15,-2-10 10-15,4-6 14 16,-2-10 1-16,-5-15-3 15,0-4 1-15,-5-17-8 16,0-8-4-16,2-19-12 16,-2-8-7-16,-4-19-12 15,-1-5 4-15,-1-18 16 16,-5-10 8-16,-2-20 18 16,0-14-15-16,-4-20-52 15,-2-12-74-15,-4-14 91 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2:28.807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58134DA-9FC2-4F8D-9FEB-49F55852976D}" emma:medium="tactile" emma:mode="ink">
          <msink:context xmlns:msink="http://schemas.microsoft.com/ink/2010/main" type="inkDrawing" rotatedBoundingBox="25211,9061 25655,11169 25086,11289 24643,9181" semanticType="verticalRange" shapeName="Other">
            <msink:sourceLink direction="with" ref="{DB27200F-156E-457D-9A68-CEEB0C6D5C62}"/>
          </msink:context>
        </emma:interpretation>
      </emma:emma>
    </inkml:annotationXML>
    <inkml:trace contextRef="#ctx0" brushRef="#br0">2 3 121 0,'0'42'67'0,"0"-42"-19"16,-2-1-16-16,4-4-24 15,-2 3-6-15,0 0-2 16,0 1 0-16,0-1 1 15,0 0 1-15,0 1 3 16,0-1 0-16,0 0 6 16,0 2 18-16,0 0 31 15,0-2 12-15,0 1 13 16,0-1-13-16,0 0-30 0,7 2-11 16,13-1-19-16,3-1-5 15,43-8-5-15,-38 7-1 16,9 4-1-16,-3 1 0 15,-1 5 2-15,1 3 0 16,-6 8 1-16,-1 6-1 16,8 18-2-16,-3 1 1 15,-2 11 0-15,2 10 0 16,0 1 1-16,-3 0 1 0,3 8 1 16,-1-6 7-16,0-2 10 15,-1 0 3-15,-2 4 1 16,-3 3-5-16,-4 2-8 15,-3 3-1-15,-6 0 1 16,-6-3 0-16,-1-7-1 16,0-6-1-16,-1-6 1 15,-4-1 3-15,0 3 15 16,-7 1 11-16,-5-7 15 16,2 1 1-16,-6-4-7 15,2 2-11-15,-1 1-17 16,-2-3-6-16,4-2-10 15,-6-6-2-15,4-8 1 16,-3 0 2-16,-2-4 12 16,0-6 4-16,0 3 7 0,-1 2 4 15,5-5 1 1,-1 3 2-16,2-7-2 0,0-6-4 16,1-2-13-16,1-5-6 15,-1 2-8-15,3-5-1 16,2-4-2-16,1 0-2 15,3-3-1-15,0 5-3 16,3-1-21-16,0-1-18 16,1 0-67-16,-1 0-64 15,2 1 112-15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7:14.377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B771E2A-6F5E-4883-88DB-F33DC4253D93}" emma:medium="tactile" emma:mode="ink">
          <msink:context xmlns:msink="http://schemas.microsoft.com/ink/2010/main" type="inkDrawing" rotatedBoundingBox="15371,11198 21451,13119 20555,15955 14475,14035" hotPoints="21227,14011 17509,14716 14249,12796 17967,12091" semanticType="enclosure" shapeName="Ellipse"/>
        </emma:interpretation>
      </emma:emma>
    </inkml:annotationXML>
    <inkml:trace contextRef="#ctx0" brushRef="#br0">4678 3266 862 0,'22'5'330'16,"12"-5"-224"-16,-3 0-59 15,13-5-31-15,5 0-2 0,3-3-11 16,5-9-1-16,6 9 0 16,3-6 1-16,1 1 2 15,0 3 6-15,-7-12 20 16,4 3 9-16,-7-2 12 16,5-5 0-16,7 6-10 15,-4-3-7-15,1-2-11 16,-4-4-5-16,-7-11-5 15,2 0-1-15,7 8 6 16,-9-7 5-16,2-1 16 16,-15-14 6-16,-5-16 5 15,8 0 0-15,-8-4-11 16,8 2-8-16,-9-2-14 16,-8 5-4-16,-13 0-3 15,-5 6 9-15,-11 1 21 16,-4-6 9-16,-14-5 8 15,-1-4-6-15,-3 6-10 0,-8-1 0 16,-4 3 4-16,-3 9-1 16,-11 0-10-16,0-1-10 15,1 9-14-15,-8-10-3 16,-7 2-3-16,-6-2 0 16,-20-5-3-16,-2 3-1 15,-11-3-1-15,2 8 1 16,-6 2 1-16,-1 0 2 0,-4 5 2 15,-3 9 1 1,3 2 2-16,12 1-1 0,7-5-1 16,1-1-2-16,-6-9-3 15,-3 3-1-15,-9 9 0 16,0-4 0-16,11 6-1 16,-1-2 0-16,0-2-2 15,-1 6-1-15,-21 0 0 16,-5 4 1-16,9 7 1 15,-5-6 1-15,13 2 0 16,3 9 1-16,-5-1-1 16,4-1 0-16,6 10-2 15,-1-3-2-15,11 6-1 16,1 7-2-16,-9-2-1 16,-2 9-2-16,-8-2 0 15,2 7 0-15,6 4 3 16,38-4 2-1,-1 0 4-15,-50 13 1 0,-19 5 0 16,14-2-1-16,14-1-1 0,4-3 1 16,6-6-2-16,-3 0-1 15,-2 8-1-15,-6 4-1 16,-1 12-1-16,6 1-1 16,19 9 2-16,6-2 2 15,13 7-2-15,2 4 0 16,-1 2-1-16,2 5-1 15,6-3 3-15,2 0-1 16,12 9-3-16,5 3-2 0,5 4-5 16,8 6-2-16,8 2-1 15,8 4 1-15,4 1 2 16,5-1 0-16,11 2-6 16,3-6-4-16,18 5-4 15,-3-20 1 1,-16-36 10-16,1 2 6 0,64 93 10 15,6-4 2-15,8-15 2 16,-16-49 0-16,3-3 1 16,6 2 1-16,11-2 1 15,-4-7 2-15,19 1 1 16,-8-6 0-16,10 2 0 16,-4-2 0-16,-3-1 9 15,8-1 3-15,-3-11 2 16,5 3-2-16,-3-16-9 15,0-1-3-15,6-4 3 16,6 4 2-16,6 4 2 0,-10-4 0 16,-2 6-3-16,-8-12-4 15,4 3-3-15,8 5-1 16,-7-2-2-16,-4 7 0 16,-2 1 2-16,-8-5 0 15,3 3 1-15,6 3 10 16,-7-6 6-16,-6-2 5 0,-11-4 2 15,-4-5-9 1,-6-8-8-16,9-1-4 0,0-4-2 16,3-4 0-16,-13-1-1 15,-2 3 2-15,-15-5 3 16,-2-4 1-16,8 6-1 16,-8-9-1-16,5 6-2 15,-9-3-2-15,-3-1 2 16,1 7-2-16,-7-2 0 15,2 3 1-15,-2-2-2 16,-7-1 2-16,-8-5-3 16,-1 5 0-16,-9-5 0 15,5 10-1-15,0 5-7 16,-5-5-2-16,-9-3-12 16,-3-7-8-16,-10-2-30 15,-1-2-36-15,6 4-157 16,-10-6-233-16,-9-26 313 15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7:20.54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5D1F165-F157-4E0B-BC5B-7B6BDBD97A02}" emma:medium="tactile" emma:mode="ink">
          <msink:context xmlns:msink="http://schemas.microsoft.com/ink/2010/main" type="inkDrawing" rotatedBoundingBox="10074,8034 17560,9206 17210,11442 9723,10270" hotPoints="18356,10301 14080,10854 9948,9620 14225,9067" semanticType="enclosure" shapeName="Ellipse">
            <msink:destinationLink direction="to" ref="{A3079513-1B4F-46A1-B265-72E43FD2B969}"/>
          </msink:context>
        </emma:interpretation>
      </emma:emma>
    </inkml:annotationXML>
    <inkml:trace contextRef="#ctx0" brushRef="#br0">3146 760 830 0,'-2'-12'298'16,"-8"-3"-248"-16,0 2-41 15,-5-4-25-15,-10 0-4 16,0 5 7-16,0 7 16 0,-10-3 59 16,-1 3 24-16,-7-7 29 15,-9-3 1-15,3 7-26 16,-4-6-20-16,-1 9-33 16,7 2-13-16,-8 0-12 15,-9-1 2-15,-15-1 2 16,-8 0 5-16,-4 2 3 15,2 1-1-15,7 2-2 16,-3 0-3-16,4-1-1 16,7-1 1-16,-18-5 8 15,-2-1 2-15,-8 4 4 16,-12 3 2-16,15 2-8 16,3 6-5-16,-2-2-8 15,-1 2-5-15,-4 5-2 16,1 6 1-16,1-1 2 15,14 3 0-15,3-2-3 16,7 1-2-16,8 8-4 16,-4-2 0-16,9 7-1 15,4 1-1-15,3 1 0 0,0-1 0 16,11 2 0-16,8 2 0 16,13 2-2-16,4 1-1 15,10 9-1-15,2-4-1 16,9 7 0-16,7 2 0 15,10-2 0-15,6 5 1 16,11-7 3-16,9 4 1 16,9-7 3-16,4-9 2 15,7 2 2-15,8 6 0 0,-6-4-1 16,9 5-1-16,7 0-2 16,-1-9 0-16,19 4 0 15,0 0 1-15,2-3 0 16,-8-3 1-16,1 3 4 15,2 0 0-15,-4-4 5 16,10-2 1-16,4-2-2 16,0-3-1-16,-2 2-4 15,-2 4-3-15,-5-9-2 16,6 7 0-16,7-10 0 16,4 3 0-16,4 2 1 15,-6-7-1-15,-5 0 1 16,4 2 0-16,-2-7 0 15,5 3-1-15,5 6 0 16,-10-4 0-16,2 2-1 16,-4 3 0-16,-3 2 1 0,7 4-1 15,-1 1 1-15,-1 2-1 16,-3-7 0-16,-7-6 1 16,3-4 1-16,-1-5 1 15,3-9 1-15,7 1-1 16,-14-4 1-16,-2-4-1 15,3-2-2-15,6-1 0 16,1-7 1-16,4 4 0 0,-1 2-1 16,-20-5 1-1,1-1-1-15,-2 1 0 0,-4-2 0 16,7 0-1-16,-1 1 1 16,2-1 0-16,-2 2 0 15,-9-1-1-15,-6 2 0 16,5 4 0-16,-4-2 1 15,6 3-1-15,6 1 1 16,-7-4-1-16,-1-2 1 16,3-2-1-16,-6 3 0 15,-8-4 0-15,3 5 1 16,-11-9 0-16,4 1 1 16,5 4-1-16,-4-6 0 15,1-5-1-15,-8-4-1 16,-2-1 0-16,-6 3 0 15,-8 2 1-15,1-2 1 16,-6-6 0-16,-17-4 1 16,9 2-2-16,-7 0 2 15,-9-2-1-15,6 0 1 0,-6 0 1 16,-16-3 1-16,11 8 0 16,-15-2 1-16,-9-3 1 15,4 0-1-15,-12 1 1 16,-3-5-1-16,9 14 1 15,0 2 1-15,-28-20 0 16,-6-9-1-16,-1 12 0 16,-6 1-2-16,-3 7-2 0,-14-8-2 15,1-2-2 1,0 8-2-16,-6-8 1 0,7 7 1 16,0 2 3-16,-16-4 1 15,1 4-1-15,-20-3 0 16,-3-6-1-16,8 4 0 15,-2-2-2-15,4 8-2 16,-6 4 0-16,-16 0 0 16,2 5 1-16,-5-7 3 15,1 0 1-15,-2-2 1 16,-11-6-1-16,-7 7-1 16,7-1 0-16,3 6 0 15,2 6 2-15,0 0 3 16,-9 4 1-16,1-1-1 15,9 4-1-15,-4-3-4 16,-2 3-1-16,0-1-2 16,1-2 0-16,6-2 1 15,2-5 0-15,-4 0 3 16,-5-1 0-16,7-2 0 0,9 1 0 16,7 4-1-16,1-9 0 15,-1 10-4-15,-8-8-6 16,15-2-18-16,-2-2-15 15,12 2-41-15,4 6-39 16,-8 2-86-16,8 11-48 16,-4-1 156-16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7:40.52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F479164-63E4-41A1-A706-4CEF212B91DD}" emma:medium="tactile" emma:mode="ink">
          <msink:context xmlns:msink="http://schemas.microsoft.com/ink/2010/main" type="writingRegion" rotatedBoundingBox="19939,9474 33411,10727 33061,14483 19589,13229"/>
        </emma:interpretation>
      </emma:emma>
    </inkml:annotationXML>
    <inkml:traceGroup>
      <inkml:annotationXML>
        <emma:emma xmlns:emma="http://www.w3.org/2003/04/emma" version="1.0">
          <emma:interpretation id="{C3B2825E-FBEE-47DD-9C53-041ADADB5385}" emma:medium="tactile" emma:mode="ink">
            <msink:context xmlns:msink="http://schemas.microsoft.com/ink/2010/main" type="paragraph" rotatedBoundingBox="19939,9474 33411,10727 33268,12257 19796,110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0AA7BC-68DF-49E2-8895-A0054623AB05}" emma:medium="tactile" emma:mode="ink">
              <msink:context xmlns:msink="http://schemas.microsoft.com/ink/2010/main" type="line" rotatedBoundingBox="19939,9474 33411,10727 33268,12257 19796,11004"/>
            </emma:interpretation>
          </emma:emma>
        </inkml:annotationXML>
        <inkml:traceGroup>
          <inkml:annotationXML>
            <emma:emma xmlns:emma="http://www.w3.org/2003/04/emma" version="1.0">
              <emma:interpretation id="{C2B5AD75-ACE5-46C3-A85A-9A96041355A6}" emma:medium="tactile" emma:mode="ink">
                <msink:context xmlns:msink="http://schemas.microsoft.com/ink/2010/main" type="inkWord" rotatedBoundingBox="19907,9811 22063,10012 21967,11043 19811,10842">
                  <msink:destinationLink direction="with" ref="{721CD730-133D-4E1D-9BD0-DCEF1250E9CC}"/>
                </msink:context>
              </emma:interpretation>
              <emma:one-of disjunction-type="recognition" id="oneOf0">
                <emma:interpretation id="interp0" emma:lang="" emma:confidence="0">
                  <emma:literal>VT</emma:literal>
                </emma:interpretation>
                <emma:interpretation id="interp1" emma:lang="" emma:confidence="0">
                  <emma:literal>VI</emma:literal>
                </emma:interpretation>
                <emma:interpretation id="interp2" emma:lang="" emma:confidence="0">
                  <emma:literal>UT</emma:literal>
                </emma:interpretation>
                <emma:interpretation id="interp3" emma:lang="" emma:confidence="0">
                  <emma:literal>VIT</emma:literal>
                </emma:interpretation>
                <emma:interpretation id="interp4" emma:lang="" emma:confidence="0">
                  <emma:literal>vt</emma:literal>
                </emma:interpretation>
              </emma:one-of>
            </emma:emma>
          </inkml:annotationXML>
          <inkml:trace contextRef="#ctx0" brushRef="#br0">-10062-760 262 0,'19'-12'151'16,"-1"2"-26"-16,-6 5-70 15,8-1-8-15,-15 2-22 16,-3 3 19-16,1-3 65 15,-3 3 26-15,0-1 31 16,0 0-11-16,-2 1-48 16,1-1-23-16,-1 0-41 15,-18-3-17-15,-9 5-20 16,-43 19-5-16,37 6-1 16,-4-2 0-16,6 6 0 15,1 1 1-15,4 0 0 16,2 0 0-16,13-3-1 15,5-3-2-15,9 1-2 0,6 0 0 16,6 3 1-16,9 4 0 16,12-2 0-16,3-4 0 15,6-5 2-15,-1-5 1 16,-3-10 1-16,1 4 1 16,-6-1 0-16,-1-1-1 15,-6 0 0-15,-9-6 0 16,-4 1 0-16,-6 1 3 15,-11 3 4-15,-7 3 2 16,-10 5 3-16,-4 1-1 0,-8 8-5 16,-8-2-1-16,-10 0-3 15,-1-1-1-15,-1-1-1 16,5-3 0-16,9-2 0 16,-2 0-1-16,16-6-3 15,6 1-3-15,8-7-35 16,5-3-41-16,10-1-92 15,-5-1-90-15,0 0 163 16</inkml:trace>
          <inkml:trace contextRef="#ctx0" brushRef="#br0" timeOffset="1000.0102">-8796-508 752 0,'-109'-41'332'0,"118"41"-156"16,7 0-116-16,11 2-7 16,14-5-35-16,-1-9-11 15,5-5-3-15,4-6 0 16,9-6 11-16,1 2 10 16,8-4 8-16,-1 0-1 15,-8-2-12-15,3 6-11 16,-6 2-27-16,-3 0-31 15,-12 10-132-15,-8-4 119 16</inkml:trace>
          <inkml:trace contextRef="#ctx0" brushRef="#br0" timeOffset="748.4123">-8549-659 1170 0,'8'0'411'15,"-1"3"-368"-15,5 14-37 0,-9 10-48 16,-3 5-23-16,-7 13-26 16,-4-1 4-16,-1 11 38 15,-2 5 22-15,3 2 28 16,1 4 2-16,1-14 2 16,6-5 2-16,-2-17 4 15,1-7 2-15,1-14 0 16,-2-6-13-16,0-15-240 15,3-10 178-15</inkml:trace>
          <inkml:trace contextRef="#ctx0" brushRef="#br0" timeOffset="434.5171">-9368-636 1352 0,'5'-8'494'0,"-6"1"-410"0,8 4-42 15,-2 5-42-15,-5-2-11 16,0 0-12-16,0 0-1 16,-5 30 9-16,-7 50 4 15,8-36 10-15,-2 3 2 16,7 6 0-16,-1-4 1 15,9-7 0-15,9-7 0 0,-6-15-1 16,8-8 1-16,-3-9 0 16,0-8-1-16,9-10 1 15,5 4 1-15,1-26 1 16,-1 0 2-16,3-15 3 16,-2-9 3-16,5 1 5 15,0-9 2-15,-1-1-1 16,1-6-5-16,-6 11-6 15,-3 5-2-15,-4 13-4 16,-3 8-1-16,-6 11-3 16,-1 11-5-16,-7 10-34 15,-7 4-34-15,0 11-97 16,-6 2-73-16,5 17 151 16</inkml:trace>
        </inkml:traceGroup>
        <inkml:traceGroup>
          <inkml:annotationXML>
            <emma:emma xmlns:emma="http://www.w3.org/2003/04/emma" version="1.0">
              <emma:interpretation id="{62BAE021-7D10-455C-917D-36F7319C1573}" emma:medium="tactile" emma:mode="ink">
                <msink:context xmlns:msink="http://schemas.microsoft.com/ink/2010/main" type="inkWord" rotatedBoundingBox="24719,10436 25969,10552 25894,11361 24644,11245">
                  <msink:destinationLink direction="with" ref="{721CD730-133D-4E1D-9BD0-DCEF1250E9CC}"/>
                </msink:context>
              </emma:interpretation>
              <emma:one-of disjunction-type="recognition" id="oneOf1">
                <emma:interpretation id="interp5" emma:lang="" emma:confidence="0">
                  <emma:literal>C</emma:literal>
                </emma:interpretation>
                <emma:interpretation id="interp6" emma:lang="" emma:confidence="0">
                  <emma:literal>c</emma:literal>
                </emma:interpretation>
                <emma:interpretation id="interp7" emma:lang="" emma:confidence="0">
                  <emma:literal>(</emma:literal>
                </emma:interpretation>
                <emma:interpretation id="interp8" emma:lang="" emma:confidence="0">
                  <emma:literal>&lt;</emma:literal>
                </emma:interpretation>
                <emma:interpretation id="interp9" emma:lang="" emma:confidence="0">
                  <emma:literal>[</emma:literal>
                </emma:interpretation>
              </emma:one-of>
            </emma:emma>
          </inkml:annotationXML>
          <inkml:trace contextRef="#ctx0" brushRef="#br0" timeOffset="-2455.9382">-4253-362 1331 0,'-5'-10'500'15,"-5"0"-369"-15,-5 1-99 16,-10 1-85-16,-7 4-29 15,-7 9-14-15,-4 0 7 16,-3 12 52-16,4 8 25 0,-5 7 17 16,-1 10 17-16,-6 8 33 15,1 2 10-15,1 12 6 16,5 0-13-16,13 3-31 16,6-7-11-16,17-9-10 15,11-6-3-15,17-15-3 16,12-3-2-16,16-10-14 15,12-4-10-15,15-1-14 16,-5-9-3-16,5-3 7 16,-5-5 2-16,-10-10-30 15,11 3-44-15,-10-3 67 16</inkml:trace>
          <inkml:trace contextRef="#ctx0" brushRef="#br0" timeOffset="-3220.058">-5386-416 1336 0,'52'42'502'15,"-54"-42"-368"-15,2-2-100 0,-1 6-34 16,-1-4-10-16,0 0-10 16,-3 31-4-16,-16 63 3 15,10-32 5-15,-2 12 12 16,0-2 4-16,6 4 4 16,-1-9 4-16,6-12 6 15,-1-8 1-15,-3-17-2 16,5-1-5-16,-4-12-7 15,3-1-2-15,-1-7-46 16,-1-6-35-16,3-3-116 16,-1-2-76-16,0 1 169 15</inkml:trace>
          <inkml:trace contextRef="#ctx0" brushRef="#br0" timeOffset="-2860.54">-5467-19 294 0,'-7'-55'218'16,"7"6"7"-16,-3 6-102 15,3 1-33-15,2 13-48 0,-2 1-4 16,3 1 19-16,4 7 8 16,1 3 16-16,4 2-2 15,6 2-22-15,6 4-8 16,6-6-1-16,3 7 2 16,-1-6 5-16,7 3-2 15,-2 7-15-15,-7-4-10 16,-2 8-15-16,-7 0-5 15,-3 0-8-15,-1 5-1 16,-6 5-3-16,1-2 2 0,-15 2 3 16,-9 4 4-16,-10-2 13 15,-3 8 1-15,-10 5 0 16,3 2-3-16,-6 3-10 16,-8-5-4-16,4-3-3 15,-5-2-2-15,10-3-7 16,6 0-12-16,10-7-38 15,10-4-33-15,7-4-96 16,9-2-66-16,16-5 158 16</inkml:trace>
        </inkml:traceGroup>
        <inkml:traceGroup>
          <inkml:annotationXML>
            <emma:emma xmlns:emma="http://www.w3.org/2003/04/emma" version="1.0">
              <emma:interpretation id="{21987D63-2511-40E1-B017-E79F9C768E27}" emma:medium="tactile" emma:mode="ink">
                <msink:context xmlns:msink="http://schemas.microsoft.com/ink/2010/main" type="inkWord" rotatedBoundingBox="30267,10435 33411,10727 33268,12257 30124,11965"/>
              </emma:interpretation>
              <emma:one-of disjunction-type="recognition" id="oneOf2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-6260.7672">132 220 663 0,'8'3'380'16,"-6"-6"27"-16,2-3-280 0,-4 5-72 15,0-1-15-15,0 2-35 16,0 0-11-16,0 0-6 16,0 0 1-16,1 29 3 15,-4 53 2-15,-7-22 6 16,1 16 0-16,-2 11 2 16,1 7 1-16,3-4-2 15,-2-8 0-15,6-16 2 16,1-12-1-16,-1-16 1 15,1-8-1-15,1-13-2 16,-3-4-3-16,4-8-34 16,-1-5-19-16,-1-5-48 15,0 4-15-15,1-1 24 16,-4-31 22-16,-9-58 71 16,6 46 35-16,-1-14 50 15,-1-6 16-15,2-12 1 16,0-6-10-16,4-2-28 15,4 3-17-15,4 10-23 0,-1 4-10 16,5 13-10-16,2 10-3 16,1 11-3-16,-1 13-2 15,-2 10 1-15,-1 5-2 16,-4 6 10-16,4 3 6 16,1 2 12-16,0 4 3 15,6 7-4-15,1 1-4 16,-2 3-10-16,-3-3-2 15,-4-9-1 1,0 2-1-16,19 31-2 0,1 4 0 0,2 10 0 16,-3-11-1-16,-5-9 1 15,5 2 1-15,-3-10 1 16,-3 1 1-16,-6-9 2 16,-1-6 2-16,1-4 7 15,-1-9 2-15,0-2 1 16,-1-8 0-16,5-12 4 15,2-1 7-15,6-11 10 16,-1-1 2-16,-1-12-3 16,-7-2-4-16,0-8-6 15,0 0-3-15,0 7-6 16,2 6-5-16,0 7-8 16,-1 7-3-16,3 7-4 15,-4 3-2-15,-2 11-4 16,-1 6 1-16,0 10 2 0,0 8 0 15,3 18 0-15,3 14-1 16,-1 22-6-16,0 3-3 16,-4 8-1-16,-1 1-2 15,-4-1 4-15,1 3 4 16,-1-11 2-16,-1-5 2 16,-4-17-5-16,0-10-11 15,-3-8-46-15,-1-8-38 16,-4-13-92-16,0 1-55 15,0-7 158-15</inkml:trace>
          <inkml:trace contextRef="#ctx0" brushRef="#br0" timeOffset="-5756.2698">1442 580 1104 0,'3'-5'452'16,"-5"-5"-261"-16,-9-3-137 15,-1-3-31-15,-13 1-52 16,-2 9-25-16,-5 2-33 0,-3 8 1 15,-5 12 20-15,-2 13 16 16,3 15 34-16,-3 11 13 16,14 5 10-16,1-3 2 15,13-3-1-15,9-10 0 16,5-18-3-16,11-6-3 16,4-15-12-16,5-13-15 15,15-14-41-15,2-6-16 0,13-14 1 16,2 2 12-16,0-7 41 15,-3 0 22-15,-7 0 46 16,-2 1 18-16,-7 15 18 16,-4 0 1-16,-7 18-31 15,-9 3-14-15,-6 8-8 16,-5 4-4-16,-2 15-6 16,1 6-10-16,-6 16-29 15,5 8-15-15,-7 1-44 16,2 3-25-16,5-9-166 15,-1-9 179-15</inkml:trace>
          <inkml:trace contextRef="#ctx0" brushRef="#br0" timeOffset="-5449.5975">1886 89 1309 0,'0'5'509'16,"14"0"-350"-16,-4 7-64 15,3 11-50-15,-3 14-41 16,-7 15-69-16,-3 5-17 16,2 20-21-16,-2-2 9 15,0 9 37-15,3 4 16 0,1-18 38 16,-2-8 13-16,1-23 12 15,0-13 1-15,-3-14-4 16,-1-10-17-16,-10-6-123 16,-4-12-80-16,-3-16-237 15,-2-12 255-15</inkml:trace>
          <inkml:trace contextRef="#ctx0" brushRef="#br0" timeOffset="-4716.5516">1851 642 514 0,'-55'-179'294'0,"51"167"-40"16,1-1-47-16,3 6-92 15,-2 3-30-15,11 3-41 16,-9 1-6-16,5 0 8 16,35 8-1-16,50 11-7 15,-31-14-5-15,8-5-8 16,7-5-1-16,6-9-4 16,-7-4 0-16,-6-11-2 15,-4-4-5-15,-12-9-4 16,6-2-4-16,-5-1-3 0,-9-7 1 15,-4-3 4-15,-7-4 2 16,-12 0 12-16,-2 1 10 16,-11 0 8-16,-7 7 2 15,-8 5-5-15,-4 13-10 16,-3 18-16-16,-4 6-7 16,-4 19-11-16,-2 12-2 15,-4 25 0-15,4 22 3 16,5 30 1-16,-5 11-1 0,5 14-9 15,6 2-6-15,1-12 2 16,6-1 2-16,12-21 14 16,-3-20 8-16,10-17 6 15,4-19 1-15,-4-18-1 16,1-6-3-16,-1-14-11 16,0-8-7-16,5-12-10 15,-1-5 0-15,-2-11 9 16,3-4 5-16,-4-3 20 15,-3 1 5-15,-3 12 1 16,0 9-2-16,-4 13-12 16,2 6-5-16,-2 16-15 15,-3 6-4-15,2 18-11 16,-2 4-1-16,7-2 5 16,3-4 4-16,5-12 12 15,2-7 7-15,4-7 5 16,1-3 3-16,10-8 1 0,2-4-1 15,4-8 2-15,2-2 0 16,2-4 11-16,-3 0 3 16,-2 0-2-16,-5 2-3 15,-11 12-11-15,0 6-4 16,-8 14 11-16,-5 6 6 16,-1 11 10-16,-5 3 2 15,-6 11-9-15,1-5-3 16,-4 1-7-16,-4-8-2 0,-4-4-4 15,1-3-3-15,-8-11-21 16,2 1-24-16,-5-15-97 16,-3-4-88-16,-8-9 140 15</inkml:trace>
        </inkml:traceGroup>
      </inkml:traceGroup>
    </inkml:traceGroup>
    <inkml:traceGroup>
      <inkml:annotationXML>
        <emma:emma xmlns:emma="http://www.w3.org/2003/04/emma" version="1.0">
          <emma:interpretation id="{98834891-880E-4B91-981A-86595054EA13}" emma:medium="tactile" emma:mode="ink">
            <msink:context xmlns:msink="http://schemas.microsoft.com/ink/2010/main" type="paragraph" rotatedBoundingBox="24855,12815 30984,12993 30951,14121 24822,139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B2C2267-8796-4AA3-ABF8-6EA596A93479}" emma:medium="tactile" emma:mode="ink">
              <msink:context xmlns:msink="http://schemas.microsoft.com/ink/2010/main" type="line" rotatedBoundingBox="24855,12815 30984,12993 30951,14121 24822,13944"/>
            </emma:interpretation>
          </emma:emma>
        </inkml:annotationXML>
        <inkml:traceGroup>
          <inkml:annotationXML>
            <emma:emma xmlns:emma="http://www.w3.org/2003/04/emma" version="1.0">
              <emma:interpretation id="{4DDE980F-08CD-45C8-A98F-69145D6FB330}" emma:medium="tactile" emma:mode="ink">
                <msink:context xmlns:msink="http://schemas.microsoft.com/ink/2010/main" type="inkWord" rotatedBoundingBox="24855,12815 29966,12964 29933,14092 24822,13944"/>
              </emma:interpretation>
              <emma:one-of disjunction-type="recognition" id="oneOf3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55884.9163">-5231 2007 941 0,'-1'0'462'0,"-1"0"-22"16,0 0-463-16,2 0-34 15,0 0-37-15,0 0-2 16,14 5 32-16,23 7 37 16,55 15 68-16,-35-16 12 0,8 6 8 15,-3-2-11-15,2 7-26 16,-2 2-10-16,-3-1-9 16,-6 6-3-16,-6-3-2 15,-10 0 0-15,-5-1 1 16,-7-2 0-16,-15 1 2 15,-3-3 3-15,-12 3 3 16,-10 1 2-16,-10 5-2 16,-10 0 2-16,-21-1 10 15,-4 1 4-15,-16 0 5 16,1 1-1-16,0 2-12 16,-3-3-6-16,11-6-7 15,9-3-2-15,9-5-9 16,9-6-13-16,10-7-41 15,3-3-31-15,0-7-111 16,2-4-181-16,6-5 252 0</inkml:trace>
          <inkml:trace contextRef="#ctx0" brushRef="#br0" timeOffset="58166.2865">-3918 1913 1375 0,'-43'10'486'16,"46"-15"-429"-16,4 2-39 15,-5 0-24-15,-2 3-5 16,0 0-4-16,0 0 0 15,0 0 3-15,0 3 2 16,-4 30 4-16,-14 60 3 16,-2-23 0-16,-6 12 2 15,-4 9-1-15,5 6-2 0,-3-3-2 16,2-5-1-16,8-4 1 16,-2-14 2-16,13-16-1 15,4-6-1-15,11-21-13 16,11-3-7-16,14-13-1 15,7-9 4-15,17-8 12 16,7-8 8-16,0-5 4 16,0-1 2-16,-2 1 2 15,-4-1-1-15,4 4 0 16,-3 0 3-16,-5 5 5 16,-2 3 3-16,-12 2 7 15,-1 5 1-15,-9 5-3 16,-5 0-3-16,-10 4-6 15,-5-3-4-15,-7-2-6 16,-3-6-1-16,0 2-8 16,0 0-20-16,-1 0-69 15,-1 0-62-15,0-2 93 0</inkml:trace>
          <inkml:trace contextRef="#ctx0" brushRef="#br0" timeOffset="58766.2861">-3002 2029 1035 0,'106'-14'524'0,"-108"16"-65"16,0-2-387-16,2 0-80 16,-1 0-22-16,-1 0-29 15,0 0-8-15,-10 34 9 16,-23 48 17-16,12-22 31 16,-1 7 9-16,-6 14 4 15,2 4 2-15,-3-4 3 16,8 1 2-16,5-5 4 15,-4-5 0-15,10-13-3 16,-8-14-2-16,11-15-6 16,8-6-3-16,2-11-1 15,11-3 0-15,3-8 0 0,5-4 1 16,9-6 0-16,8-5 1 16,6-1 0-16,6 2 2 15,3 1 6-15,3 4 1 16,1 0 2-16,1 2 1 15,0 2-1-15,-4-1 0 16,-1 3 6-16,-11-1 0 0,-6 0-2 16,-8 2 0-16,-11-1-1 15,3 2-2 1,-14 1-2-16,2-2-3 0,-6 2-4 16,-1-2-3-16,0 0 0 15,0 0-1-15,0 0-1 16,-1 0-1-16,-1 0-30 15,0 0-28-15,1-2-101 16,-1 0-69-16,0 1 141 16</inkml:trace>
          <inkml:trace contextRef="#ctx0" brushRef="#br0" timeOffset="60041.2992">-1672 2032 823 0,'0'-1'385'0,"3"1"-93"16,-1-5-246-16,-4 3-68 16,0 0-23-16,1 1-12 0,-1-1 0 15,-1 0 27-15,-17-8 23 16,5 3 22-16,-49-14 9 16,40 21 15-16,1 3 5 15,-7 7 2-15,-6 3-3 16,-5 3-12-16,0 4-6 15,1 3-13-15,3 1-5 16,0 7-7-16,2 6-1 16,3 9-3-16,2 6-1 0,7 10-2 15,-4-2 2-15,10 2-1 16,3-2 1-16,13-6 0 16,9 1 0-16,14-8 3 15,10-5 1-15,13-10 4 16,9-8 2-16,8-9 1 15,3-5-2-15,7-7-1 16,-3-1-1-16,-7-2-1 16,-1-4 0-16,-8 1 1 15,1 0 5-15,-6-2 18 16,-2 5 9-16,-9 1 10 16,-2 3-2-16,-7 1-16 15,-1-2-9-15,-7 2-11 16,-5-1-3-16,-6-1 0 15,-6 0-1-15,-3-3-1 16,0 0 0-16,-2-1-2 16,1 1-14-16,-1-2-57 0,0 0-56 15,1 1 76-15</inkml:trace>
          <inkml:trace contextRef="#ctx0" brushRef="#br0" timeOffset="61852.6084">-1204 3110 986 0,'23'7'469'16,"11"-3"-173"-16,16-1-182 16,4-8-33-16,13-10-85 15,3-7-38-15,14-13-47 16,5-2-12-16,3 2 8 16,-1-2-2-16,-9 2-17 15,-8 1-25-15,-12-3-162 16,1 4 189-16</inkml:trace>
          <inkml:trace contextRef="#ctx0" brushRef="#br0" timeOffset="60396.1163">-991 2332 1503 0,'1'2'539'0,"3"-2"-436"15,-4-2-78-15,-2 2-44 16,0 0-27-16,1 0-38 16,-1 0 1-16,-8 22 26 15,-24 60 25-15,14-33 31 16,0 10 2-16,3 13 7 16,-5 2 2-16,11-1 1 15,-3-4-1-15,3-14-6 16,9-3-2-16,-3-25-3 15,3-5-5-15,2-19-52 16,0-3-46-16,7-11-262 16,0-9 239-16</inkml:trace>
          <inkml:trace contextRef="#ctx0" brushRef="#br0" timeOffset="61438.8247">-938 2161 1288 0,'-28'88'481'0,"24"-92"-350"0,3 3-91 15,1-3-31-15,0 3-4 16,0-1-8-16,0 0 0 15,10-3 4-15,17-8 5 16,56-28 26-16,-32 25 14 16,7 1 15-16,4 0-2 15,4 3-25-15,3 2-14 0,-9 0-19 16,-5 1-4-16,-6 4-20 16,-10 2-18-16,-4 3-60 15,-3 0-39-15,-7 0-78 16,-5 5-47-16,-13 3 169 15</inkml:trace>
          <inkml:trace contextRef="#ctx0" brushRef="#br0" timeOffset="61620.1266">-923 2560 994 0,'19'12'444'16,"9"-3"-252"-16,14-1-92 15,7-3-21-15,8-7-74 0,5-4-16 16,2-9-11-16,1-2-7 16,-11 2-12-16,-1 0-1 15,-9 6-36-15,-9-1-34 16,-6 5-94-16,-18 0-158 15,-7 12 234-15</inkml:trace>
        </inkml:traceGroup>
        <inkml:traceGroup>
          <inkml:annotationXML>
            <emma:emma xmlns:emma="http://www.w3.org/2003/04/emma" version="1.0">
              <emma:interpretation id="{451EEA74-8C1C-4751-9E2B-70FF5FA8A278}" emma:medium="tactile" emma:mode="ink">
                <msink:context xmlns:msink="http://schemas.microsoft.com/ink/2010/main" type="inkWord" rotatedBoundingBox="30012,13119 30980,13147 30954,14018 29987,13990"/>
              </emma:interpretation>
              <emma:one-of disjunction-type="recognition" id="oneOf4">
                <emma:interpretation id="interp12" emma:lang="" emma:confidence="0">
                  <emma:literal>R</emma:literal>
                </emma:interpretation>
                <emma:interpretation id="interp13" emma:lang="" emma:confidence="0">
                  <emma:literal>r</emma:literal>
                </emma:interpretation>
                <emma:interpretation id="interp14" emma:lang="" emma:confidence="0">
                  <emma:literal>K</emma:literal>
                </emma:interpretation>
                <emma:interpretation id="interp15" emma:lang="" emma:confidence="0">
                  <emma:literal>Ps</emma:literal>
                </emma:interpretation>
                <emma:interpretation id="interp16" emma:lang="" emma:confidence="0">
                  <emma:literal>Pr</emma:literal>
                </emma:interpretation>
              </emma:one-of>
            </emma:emma>
          </inkml:annotationXML>
          <inkml:trace contextRef="#ctx0" brushRef="#br0" timeOffset="62650.744">-187 2607 872 0,'2'-36'432'0,"3"0"-142"15,5 9-56-15,2-4-97 16,6 4-51-16,8 0-70 16,5-8-14-16,11 5-3 15,7 1 0-15,6 2 5 0,1 4 9 16,4 1 18-16,-1-2 7 16,-9 6 1-16,-3 3-7 15,-8 8-20-15,-4 6-8 16,-8 2-9-16,-2 9-4 15,-8 7-7-15,-9 3-4 16,-11 12-3-16,-7-2 1 16,-14 5 9-16,-10-4 5 15,1-1 8-15,-11-2 2 16,6-1 0-16,-6 0-1 0,6 0-1 16,2 0 1-16,3-9-1 15,8-3 0-15,6-3 3 16,4-7-2-16,13-3 2 15,2 3 0-15,11 0-1 16,4 8 0-16,10 7-1 16,8 7-1-16,13 7 0 15,2 1 0-15,-2 2 1 16,0 1 1-16,5 1 2 16,4-1 0-16,12 1 2 15,-6-2-1-15,-9-9-2 16,-7-4-1-16,-13 1-3 15,-7-10-3-15,-12-3-35 16,-4 0-40-16,-13-12-123 16,-9 1-137-16,-16-2 212 15</inkml:trace>
          <inkml:trace contextRef="#ctx0" brushRef="#br0" timeOffset="62143.433">-145 2654 945 0,'47'-135'490'15,"-47"136"-43"-15,4-1-363 16,2 10-78-16,1 2-6 16,-4 5-9-16,-1 6-3 15,-2 7-1-15,-2 9 1 0,-3 10 7 16,-5 3 1-16,-1 6 4 16,-1-2 1-16,4-6 1 15,1-5 0-15,-3-11 1 16,3-6-17-16,-3-11-39 15,2-10-37-15,1-7-131 16,-1-2-158-16,2-16 243 16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7:50.384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4AD5C9D-C85F-47BE-B735-097093802783}" emma:medium="tactile" emma:mode="ink">
          <msink:context xmlns:msink="http://schemas.microsoft.com/ink/2010/main" type="inkDrawing" rotatedBoundingBox="19177,3893 25227,3276 25237,3381 19188,3998" semanticType="underline" shapeName="Other"/>
        </emma:interpretation>
      </emma:emma>
    </inkml:annotationXML>
    <inkml:trace contextRef="#ctx0" brushRef="#br0">2 668 126 0,'37'37'128'15,"-43"-46"19"-15,4 4 19 16,-3 0-6-16,2-1-22 15,1 4-14-15,0 0-42 16,1 1-20-16,-1-1-31 16,0 0-12-16,2 1-15 15,0-1-2-15,0 2 4 0,0 0 9 16,9-2 14-16,19-1 2 16,51-12-2-16,-39 6-7 15,9-2-10-15,6 1-4 16,16-2 2-16,14-2 2 15,21-2 0-15,13 1-1 16,3-6-6-16,9 5-2 16,3-1-2-16,9 0-1 15,14 4 0-15,3-4 0 16,12 4 1-16,3-3 1 0,9-2 1 16,7-2 4-16,12 0 1 15,9-5 1-15,7 1-2 16,3-1-2-16,2 3-2 15,-7-3 0-15,-18 3-2 16,11 4 0-16,-12 1 1 16,-4 4 0-16,9-1 0 15,-23-3 0-15,-13 1 1 16,-6 2 1-16,-13-1 25 16,-7 5 8-16,-11-2 19 15,-4 2 11-15,-24 5-12 16,-8 0-8-16,-22 7-19 15,-11-2-12-15,-11 5-14 16,-8 0-2-16,-17-7-1 16,-6 4 1-16,-11-5 6 15,-5 3 8-15,-6 0 0 16,1-2-9-16,1 0-20 0,-1 1-15 16,-15-4-27-16,0-1-12 15,-41-15-49-15,43 12-44 16,1-2-212-16,3-5 240 15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7:50.853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C0560B-0A2A-485F-B18B-C842A377AF08}" emma:medium="tactile" emma:mode="ink">
          <msink:context xmlns:msink="http://schemas.microsoft.com/ink/2010/main" type="writingRegion" rotatedBoundingBox="23670,2743 30558,2785 30533,6964 23645,6922"/>
        </emma:interpretation>
      </emma:emma>
    </inkml:annotationXML>
    <inkml:traceGroup>
      <inkml:annotationXML>
        <emma:emma xmlns:emma="http://www.w3.org/2003/04/emma" version="1.0">
          <emma:interpretation id="{EC28E43E-6F99-4807-BA54-40B462213FF3}" emma:medium="tactile" emma:mode="ink">
            <msink:context xmlns:msink="http://schemas.microsoft.com/ink/2010/main" type="paragraph" rotatedBoundingBox="24910,2751 30558,2785 30550,4066 24902,403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6677E95-5C5E-43BE-A02B-C9A77234ED9B}" emma:medium="tactile" emma:mode="ink">
              <msink:context xmlns:msink="http://schemas.microsoft.com/ink/2010/main" type="inkBullet" rotatedBoundingBox="24909,3022 25908,3028 25904,3676 24905,3670"/>
            </emma:interpretation>
            <emma:one-of disjunction-type="recognition" id="oneOf0">
              <emma:interpretation id="interp0" emma:lang="" emma:confidence="0">
                <emma:literal>→</emma:literal>
              </emma:interpretation>
            </emma:one-of>
          </emma:emma>
        </inkml:annotationXML>
        <inkml:trace contextRef="#ctx0" brushRef="#br0">81 86 1152 0,'-79'-87'388'0,"81"91"-378"15,1 6-12-15,4 6-8 16,3 6-3-16,14 2 1 16,8-1 2-16,16-4 6 15,8-6 4-15,11-1 5 16,3-9 2-16,4 4 4 15,1-2 1-15,1 5-1 16,-2 0-3-16,-9-7-4 16,0 2-2-16,-8-5-1 15,-3 4 0-15,-7-3-1 0,-8 3 0 16,-14 1-2-16,-5 0-1 16,-12 10-2-16,-8-2-1 15,-17 14 1-15,-11 2 1 16,-9 2 3-16,-3 3 1 15,0-2 3-15,3 5 0 16,-4-5 0-16,4 5 0 16,-1-2-2-16,-1-7 0 15,6-1-1-15,3-3 0 16,4-6-33-16,1-6-34 0,0-6-115 16,3 1-140-16,1-5 204 15</inkml:trace>
      </inkml:traceGroup>
      <inkml:traceGroup>
        <inkml:annotationXML>
          <emma:emma xmlns:emma="http://www.w3.org/2003/04/emma" version="1.0">
            <emma:interpretation id="{F2C5A6D0-53E5-4D47-9C3E-73FCEEE18E52}" emma:medium="tactile" emma:mode="ink">
              <msink:context xmlns:msink="http://schemas.microsoft.com/ink/2010/main" type="line" rotatedBoundingBox="26783,2762 30558,2785 30550,4066 26775,4043"/>
            </emma:interpretation>
          </emma:emma>
        </inkml:annotationXML>
        <inkml:traceGroup>
          <inkml:annotationXML>
            <emma:emma xmlns:emma="http://www.w3.org/2003/04/emma" version="1.0">
              <emma:interpretation id="{6E91BC55-BD37-4ABF-8A4B-70B9C18193D6}" emma:medium="tactile" emma:mode="ink">
                <msink:context xmlns:msink="http://schemas.microsoft.com/ink/2010/main" type="inkWord" rotatedBoundingBox="26783,2762 29846,2781 29838,4062 26775,404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5881.1443">3611-132 826 0,'2'-8'315'15,"1"8"-190"-15,-5-3-53 16,1 3-19-16,-1 0-10 0,0 0-39 16,-1 0-6-16,-20 10 4 15,-48 33 12-15,34-14 23 16,-1 3 6-16,-6 6 13 15,-5 8-3-15,1 16-21 16,3 6-6-16,-1 14-17 16,6 7-7-16,10 10-10 15,3-3-4-15,17-6-8 16,8-7-6-16,12-23-8 16,9-5 1-16,9-18 11 15,6-7 9-15,8-15 15 16,1-6 6-16,4-11 3 15,4-5-1-15,-4-6-5 16,-5-5-5-16,-4-8-13 16,-9 0-2-16,-9-6 6 15,0-2 3-15,-10 2 18 16,3-1 7-16,-9 3 7 16,-8 3 0-16,-11-2-7 15,-5-1-6-15,-3 2-9 0,-3 4 2 16,5 4 2-16,-6 7 1 15,-3 4-1-15,3 3-1 16,3 6-6-16,4 0-1 16,14 0-3-16,-1 0-1 15,12 1 1-15,-5-1 2 16,0 0 7-16,27 0 3 16,51-5 3-16,-39 0-1 15,6 0-4-15,2 0 0 0,-1-2-3 16,-1 2-1-16,-3-5 0 15,-2 5-2-15,-3 2 0 16,-7-4-1-16,-13 2 2 16,-5 0 0-16,-9 3-2 15,-3-1-7-15,-3 0-24 16,1 1-20-16,0 0-64 16,1 1-44-16,-3-1-122 15,-9-3 170-15</inkml:trace>
          <inkml:trace contextRef="#ctx0" brushRef="#br0" timeOffset="4442.9851">1872 400 635 0,'5'2'252'0,"12"8"-188"16,5 1-11-16,8 6-19 16,5 0-7-16,7-4 6 15,2-1 6-15,-1-2 12 16,1-3-7-16,-4-5-8 16,5-1-6-16,-4-7-17 15,-1-1-5-15,-7-7-5 16,-7 3-1-16,-3-4-13 15,-4-9-20-15,-6 2-62 16,0-5-50-16,-3 1-172 16,-3-5 198-16</inkml:trace>
          <inkml:trace contextRef="#ctx0" brushRef="#br0" timeOffset="4160.3628">2063-259 1258 0,'14'44'426'16,"-13"-36"-400"-16,-1 12-54 15,7 9-12-15,-7 12-2 16,-2 11 1-16,1 24 22 16,-6 8 14-16,0 20 5 15,2 1 2-15,2 18 2 16,-4-1-1-16,2 6-1 16,4-6-2-16,1-35 1 0,3-13 1 15,0-40-1-15,-3-13 1 16,0-14-80-16,0-7-138 15,-6-18 142-15</inkml:trace>
          <inkml:trace contextRef="#ctx0" brushRef="#br0" timeOffset="4696.3153">2469 254 258 0,'14'-126'167'0,"-14"104"-4"15,0 7-45-15,1 0-1 16,4 4 5-16,-1 4 0 15,-1 2-16-15,2 7-8 16,-5-2-10-16,0 0-1 16,3 16-5-16,7 23-8 15,9 55-28-15,-16-37-15 16,2 6-18-16,-1 10-6 16,1 9-5-16,-2 3-1 0,0-4-1 15,-1-11 0-15,1-18-2 16,1-12 0-16,-1-23-12 15,0 0-12-15,-1-14-55 16,0-4-37-16,-2-6-149 16,0 5 166-16</inkml:trace>
          <inkml:trace contextRef="#ctx0" brushRef="#br0" timeOffset="6660.7239">4614-81 1143 0,'32'-20'384'15,"-5"3"-379"-15,-7 0-11 16,-12 10-31-16,-5 2-7 0,-8 5-3 16,4 0 10-16,-1 0 36 15,-26 12 25-15,-56 40 59 16,40-20 24-16,-5 13 28 15,-2 0-10-15,2 16-48 16,2 6-26-16,5 3-37 16,7 6-10-16,-2 1-10 15,10 5-3-15,9 5-8 16,3-1-10-16,18-4-7 16,7-8-5-16,3-17 15 15,9-9 12-15,5-14 11 16,-2-9 10-16,12-10-2 15,0-5-3-15,1-10-1 16,4-6-6-16,0-8-20 16,-1-6-8-16,-1-9-9 15,-5-2 1-15,-5-5 17 16,-6-1 10-16,-13-1 20 16,-4 3 8-16,-10 3 7 15,-6 2-1-15,-11-2-9 16,-5 0-6-16,-7 0-2 0,-1-1 1 15,-1 11 0-15,7 2 1 16,-1 3-4-16,4 7-2 16,6 0 0-16,-1 1 4 15,11 8 6-15,3-6-1 16,10 4-3-16,-5 1-2 16,0 0-7-16,22-3-1 0,15-5 1 15,47-5 0-15,-37 5 0 16,1 3 1-16,4 1 1 15,-1-3 0-15,0 4 0 16,-5-5 0-16,-8 2 0 16,3 3 0-16,-23-2 0 15,2 4 0-15,-13-1 0 16,-7 1 0-16,0 3-9 16,0-2-11-16,-2 1-51 15,1-1-36-15,-1 0-87 16,0 1-54-16,0-1-112 15,-16-8 215-15</inkml:trace>
        </inkml:traceGroup>
        <inkml:traceGroup>
          <inkml:annotationXML>
            <emma:emma xmlns:emma="http://www.w3.org/2003/04/emma" version="1.0">
              <emma:interpretation id="{577063C5-4B7D-4A4B-9C38-36A190416B1A}" emma:medium="tactile" emma:mode="ink">
                <msink:context xmlns:msink="http://schemas.microsoft.com/ink/2010/main" type="inkWord" rotatedBoundingBox="30116,2925 30557,2928 30553,3678 30111,3675"/>
              </emma:interpretation>
              <emma:one-of disjunction-type="recognition" id="oneOf2">
                <emma:interpretation id="interp2" emma:lang="" emma:confidence="0">
                  <emma:literal>P</emma:literal>
                </emma:interpretation>
                <emma:interpretation id="interp3" emma:lang="" emma:confidence="0">
                  <emma:literal>p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D</emma:literal>
                </emma:interpretation>
                <emma:interpretation id="interp6" emma:lang="" emma:confidence="0">
                  <emma:literal>?</emma:literal>
                </emma:interpretation>
              </emma:one-of>
            </emma:emma>
          </inkml:annotationXML>
          <inkml:trace contextRef="#ctx0" brushRef="#br0" timeOffset="12066.7582">5270 653 291 0,'-7'-55'168'15,"-2"1"-15"-15,-1 4-41 16,2 8-37-16,0 2-7 16,-1 3 8-16,4 0 8 15,4 5 24-15,1 0 15 16,3 2 8-16,0-2-6 0,2-1-12 15,4 1-13-15,6 2-26 16,-2-2-9-16,9 5-27 16,-2 0-10-16,9 4-18 15,2 1-5-15,0 0-4 16,1 5-1-16,-2 0 1 16,5 6-1-16,-3 2-6 15,0 4-4-15,-2 7-14 16,-10 6-9-16,-2 12-8 15,-4 4 0-15,-7 6 6 16,-1 0 3-16,-6 7 10 16,-5 2 3-16,-3 3 10 15,-4 1 9-15,-10-4 13 16,-1-2 3-16,-14-7 0 16,0 2-3-16,-2-7-7 15,-1-2-2-15,3-1-2 16,-1-5 0-16,6 0 0 15,3-4-1-15,6-8-14 0,4-3-15 16,4-11-90-16,-1 1-92 16,4-4 131-16</inkml:trace>
        </inkml:traceGroup>
        <inkml:traceGroup>
          <inkml:annotationXML>
            <emma:emma xmlns:emma="http://www.w3.org/2003/04/emma" version="1.0">
              <emma:interpretation id="{C268F688-E11C-468E-BC3E-3C46CF771568}" emma:medium="tactile" emma:mode="ink">
                <msink:context xmlns:msink="http://schemas.microsoft.com/ink/2010/main" type="inkWord" rotatedBoundingBox="30123,3047 30207,3047 30201,4062 30116,4061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1661.9617">5216 24 1206 0,'42'34'411'16,"-35"-22"-356"-16,-2 11-75 15,1 11-8-15,1 11 7 16,-2 7 0-16,0 13 4 15,0 9 18-15,-5 18 5 16,-3 6 2-16,-2 9 0 16,0-3 1-16,5-15-2 15,0-12 0-15,0-25 1 16,0-19-2-16,0-21-1 16,0-2-3-16,0-8-31 15,0-2-37-15,0-2-105 0,0 0-70 16,0-18 144-1</inkml:trace>
        </inkml:traceGroup>
      </inkml:traceGroup>
    </inkml:traceGroup>
    <inkml:traceGroup>
      <inkml:annotationXML>
        <emma:emma xmlns:emma="http://www.w3.org/2003/04/emma" version="1.0">
          <emma:interpretation id="{4D5BA99C-BFAB-4C44-944B-09803848BCE5}" emma:medium="tactile" emma:mode="ink">
            <msink:context xmlns:msink="http://schemas.microsoft.com/ink/2010/main" type="paragraph" rotatedBoundingBox="23646,6029 27452,5914 27483,6918 23676,70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ED5A25-CD42-4B55-8876-02BE27FBCA5E}" emma:medium="tactile" emma:mode="ink">
              <msink:context xmlns:msink="http://schemas.microsoft.com/ink/2010/main" type="line" rotatedBoundingBox="23646,6029 27452,5914 27483,6918 23676,7033"/>
            </emma:interpretation>
          </emma:emma>
        </inkml:annotationXML>
        <inkml:traceGroup>
          <inkml:annotationXML>
            <emma:emma xmlns:emma="http://www.w3.org/2003/04/emma" version="1.0">
              <emma:interpretation id="{D2C47ABF-7BAE-4613-AA4F-A9D01293005D}" emma:medium="tactile" emma:mode="ink">
                <msink:context xmlns:msink="http://schemas.microsoft.com/ink/2010/main" type="inkWord" rotatedBoundingBox="23646,6029 25811,5963 25839,6880 23673,6946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8494.1437">-1228 3160 1208 0,'-29'-25'462'0,"51"38"-289"16,3-3-173-16,10 6-14 15,4-3-45-15,4 2-7 16,6 9-5-16,5-4 16 15,1 1 41-15,2 3 10 16,2-6 17-16,-6 4 10 0,-2-2 6 16,-11-5-1-16,-12-1-11 15,-1-1-7-15,-15-1-7 16,0 3-11-16,-12 3 9 16,-12 4 5-16,-6 5 4 15,-4 2 15-15,-12 2-8 16,-1 1-4-16,-9 4-4 15,-3-6-2-15,6-2-6 16,0-4 0-16,3-11-6 16,4 1-9-16,9-9-21 15,2-2-13-15,7-1-25 16,8-6-6-16,11-11-36 16,11-5-41-16,16-17 103 15</inkml:trace>
          <inkml:trace contextRef="#ctx0" brushRef="#br0" timeOffset="19253.8942">861 2942 1001 0,'7'7'340'0,"4"-7"-341"16,1 0-51-16,-3 2-66 15,-4-1-2-15,-9 3 38 16,3-4 57-16,-1 0 143 16,-22 6 44-16,-59 28 49 0,47-14-2 15,-9 2-47-15,0 3-36 16,-6 0-65-16,-4 2-23 16,7 3-34-16,2-3-7 15,11 5-15-15,3-4-6 16,17-1-12-16,3 3-3 15,19 0 8-15,6 4 5 16,18 5 8-16,6-4 3 0,8-2-2 16,10 3 0-1,0-13 5-15,-4-1 2 0,-9-9 4 16,-12-3 2-16,-7 0 3 16,-8-1 1-16,-11 1 9 15,-4 2 9-15,-19 3 3 16,-4 1-1-16,-19 6-6 15,-10-2-9-15,-13 2-1 16,-13 3-2-16,-5-3-4 16,0 3-1-16,8 2-1 15,8-5 0-15,10-2-9 16,8-3-16-16,12-4-75 16,6-6-52-16,12 1-221 15,6-8 236-15</inkml:trace>
        </inkml:traceGroup>
        <inkml:traceGroup>
          <inkml:annotationXML>
            <emma:emma xmlns:emma="http://www.w3.org/2003/04/emma" version="1.0">
              <emma:interpretation id="{4657F968-207B-4F97-97A6-1D901E793E54}" emma:medium="tactile" emma:mode="ink">
                <msink:context xmlns:msink="http://schemas.microsoft.com/ink/2010/main" type="inkWord" rotatedBoundingBox="26079,6017 27454,5976 27483,6918 26107,6960"/>
              </emma:interpretation>
              <emma:one-of disjunction-type="recognition" id="oneOf5">
                <emma:interpretation id="interp9" emma:lang="" emma:confidence="0">
                  <emma:literal>es</emma:literal>
                </emma:interpretation>
                <emma:interpretation id="interp10" emma:lang="" emma:confidence="0">
                  <emma:literal>ès</emma:literal>
                </emma:interpretation>
                <emma:interpretation id="interp11" emma:lang="" emma:confidence="0">
                  <emma:literal>eS</emma:literal>
                </emma:interpretation>
                <emma:interpretation id="interp12" emma:lang="" emma:confidence="0">
                  <emma:literal>és</emma:literal>
                </emma:interpretation>
                <emma:interpretation id="interp13" emma:lang="" emma:confidence="0">
                  <emma:literal>cs</emma:literal>
                </emma:interpretation>
              </emma:one-of>
            </emma:emma>
          </inkml:annotationXML>
          <inkml:trace contextRef="#ctx0" brushRef="#br0" timeOffset="19768.0442">1371 3209 1183 0,'18'22'492'0,"-13"-12"-211"15,2 5-282-15,3 1-154 16,7-7-119-16,1 3-200 16,4-9 18-16,7-6 234 15,-3 1 203-15,-2-11 335 16,4-6 51-16,-1-1-56 15,2-7-74-15,1 0-133 16,-2-1-49-16,-7-4-65 16,-5 3-22-16,-11-2-28 15,-8 5-7-15,-12 3 18 16,-7 3 18-16,-10 10 35 16,-5 5 9-16,-5 15-1 15,0 7-3-15,-4 11-4 16,-1 6 2-16,1 13 9 15,-2-1 3-15,2 10-5 16,-1 3-1-16,14 1-6 16,8 0-3-16,13-1-1 15,12-2-1-15,15-12 1 0,14-3 1 16,19-18-1-16,6-8-9 16,3-16-28-16,2-10-23 15,3-15-74-15,5-7-40 16,5-8 105-16</inkml:trace>
          <inkml:trace contextRef="#ctx0" brushRef="#br0" timeOffset="20263.7632">2380 3063 1405 0,'42'28'516'16,"-67"-16"-366"-16,-12 8-207 16,-5 4-53-16,-8 6-75 15,0 0-10-15,6 5 51 16,2-1 64-16,5-4 146 15,-1-1 47-15,4-4 52 16,1-2 0-16,9-1-60 16,9-2-40-16,8-1-86 15,11-3-28-15,16 3-26 0,7-2-15 16,13-6-1-16,5-2 10 16,5-8 13-16,6-1 17 15,7 0 39-15,3-1 6 16,3 2 6-16,-4 3 0 15,-16 1 2-15,-9 5 0 16,-22-4 9-16,-8 8 17 16,-21 4 5-16,-14 9-3 15,-24 10-14-15,-13 0-16 0,-15 3-3 16,-2-5 0-16,-3 2 3 16,0-1-3-16,-6-5-27 15,1 6-32-15,-5-10 38 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8:08.91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C691959-476C-4B9D-903A-B3A7EEFDED68}" emma:medium="tactile" emma:mode="ink">
          <msink:context xmlns:msink="http://schemas.microsoft.com/ink/2010/main" type="inkDrawing" rotatedBoundingBox="18733,6731 23892,6391 23906,6604 18747,6943" semanticType="underline" shapeName="Other"/>
        </emma:interpretation>
      </emma:emma>
    </inkml:annotationXML>
    <inkml:trace contextRef="#ctx0" brushRef="#br0">42 282 577 0,'-42'129'209'0,"43"-127"-163"16,10 1-45-16,-10-1-10 15,-1-2 0-15,0 0 4 16,0 0 3-16,0 0 17 15,0 0 10-15,0 0 25 0,0 0 16 16,0 0 19-16,0 0 4 16,0 0-14-16,0 0-16 15,0 0-29-15,0 0-11 16,0 0-13-16,0 0-3 16,0 0-2-16,0 0 0 15,5-2 0-15,9 1 0 16,7-1 9-16,48 2 9 15,-35-5 11-15,3 3 2 0,8-1-9 16,7 3-9-16,13 5-10 16,11-3-1-16,9-1 0 15,6-2 0-15,4-4-2 16,8-2 1-16,12-5 0 16,3-3 0-16,9 0 0 15,-1-5 1-15,1 1 1 16,4-2 1-16,10 2 0 15,5-1 0-15,-2 2-3 16,-1-1-1-16,-4-1 0 16,3 2-1-16,3 2 1 15,-3 5-1-15,2 6 1 16,1 0 0-16,4 0 0 16,-5-5 0-16,-3-2-1 15,-2-3 1-15,-10-4 0 16,4 4-1-16,-8 2 1 15,-4-1-1-15,-10 4 1 16,-7 2 0-16,-5 1-1 0,-2 4 1 16,-5-1-1-16,-3 4 1 15,-15 0-1-15,-4 0 1 16,-9 0-1-16,-6 2 0 16,-3 7 4-16,-3-1 2 15,-11-1 13-15,-4 1 6 16,-7-1 0-16,-7 3 0 15,-7-2-9-15,-1-1 0 16,-10 1 9-16,-2-6 1 0,-4 8-1 16,-2 0-2-1,-6 0 0-15,2 4 0 0,-2-6 0 16,0-3-4-16,2 0-13 16,0 2-5-16,2-4-11 15,1 2-10-15,2-3-29 16,3-4-16-16,1 0-39 15,-1 1-28-15,0-1-80 16,1 0-95-16,-8-16 196 16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8:18.789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3079513-1B4F-46A1-B265-72E43FD2B969}" emma:medium="tactile" emma:mode="ink">
          <msink:context xmlns:msink="http://schemas.microsoft.com/ink/2010/main" type="inkDrawing" rotatedBoundingBox="6283,5643 9866,5518 9895,6349 6312,6474" semanticType="callout" shapeName="Other">
            <msink:sourceLink direction="to" ref="{95D1F165-F157-4E0B-BC5B-7B6BDBD97A02}"/>
            <msink:sourceLink direction="to" ref="{BAC0D59C-D001-4E48-A403-A5713AE778C6}"/>
          </msink:context>
        </emma:interpretation>
      </emma:emma>
    </inkml:annotationXML>
    <inkml:trace contextRef="#ctx0" brushRef="#br0">2866 3 130 0,'89'42'51'0,"-91"-40"-30"15,1-2-21-15,1 0 0 16,0 0 1-16,0 0 53 0,0 0 38 16,0 0 54-16,0 0 14 15,-2 0-37-15,0 0-34 16,1 0-55-16,-1 0-16 15,0 0-14-15,1 0-2 16,-1 0-1-16,0 0 0 16,1 0 21-16,-4 0 13 15,-7 3 15-15,5-1 2 16,0 0-18-16,-3-1-11 0,-1 1-10 16,-8 0 1-16,-43 5 13 15,37-12 8-15,-7-2 15 16,-1-2 2-16,-14-1-10 15,-9 0-8-15,-16 4-19 16,-10 6-7-16,-17 0-7 16,-8 3-1-16,-6 5-1 15,1-1 1-15,-4 5 4 16,-1 1 9-16,0-4 11 16,4 2 3-16,13-6 5 15,1 0-7-15,-5 4-10 16,-4-4-3-16,-7 7-9 15,-1-2-2-15,15 3 0 16,4-5 1-16,17-4 0 16,4-6 1-16,6-8 9 15,4-3 11-15,3-3 23 16,1 8 8-16,8-9-3 0,7 4-11 16,5-4-23-16,7 0-11 15,6 9-7-15,6-2-3 16,6 5-7-16,0 2-13 15,2-2-54-15,0 1-42 16,8 1-148-16,2 1 167 16</inkml:trace>
    <inkml:trace contextRef="#ctx0" brushRef="#br0" timeOffset="539.7643">79-404 876 0,'-1'0'426'0,"-1"7"-45"15,0 8-426-15,0 17-131 16,-11 46-60-16,-4-32-153 16,-6-1 229-16,-4-6-68 15,-2-1 116-15,-4-8 298 16,3-4-4-16,-12-5 61 0,-2 3-50 16,-11-1-82-16,-2 7-33 15,-3 4-49-15,-4 3-13 16,10 3-13-16,2-5-3 15,14-1-4-15,7-2-3 16,15-10-6-16,6-2-3 16,10-7-1-16,10-5 4 15,13 1 7-15,9-4 6 0,15 2 1 16,2-2 0 0,9 1-1-16,6 4 0 0,5 0-1 15,6 2 1-15,-3-5 1 16,-3-4 2-16,-4 2 2 15,-6-1 1-15,0-1-2 16,-4-1 0-16,-10-2-2 16,-1 1 0-16,-10 1-2 15,-6 0-18-15,-11-2-129 16,-4 0 106-16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8:24.344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ED33FA3-3202-41C9-B406-21CCC8D0A019}" emma:medium="tactile" emma:mode="ink">
          <msink:context xmlns:msink="http://schemas.microsoft.com/ink/2010/main" type="writingRegion" rotatedBoundingBox="1942,5407 4657,5076 4820,6413 2105,6744"/>
        </emma:interpretation>
      </emma:emma>
    </inkml:annotationXML>
    <inkml:traceGroup>
      <inkml:annotationXML>
        <emma:emma xmlns:emma="http://www.w3.org/2003/04/emma" version="1.0">
          <emma:interpretation id="{595013BA-C3CD-4BB9-BAEC-0CF560B92859}" emma:medium="tactile" emma:mode="ink">
            <msink:context xmlns:msink="http://schemas.microsoft.com/ink/2010/main" type="paragraph" rotatedBoundingBox="1942,5407 4657,5076 4820,6413 2105,67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53A5CC-B529-4A2A-9BB7-2F25DE9FC455}" emma:medium="tactile" emma:mode="ink">
              <msink:context xmlns:msink="http://schemas.microsoft.com/ink/2010/main" type="line" rotatedBoundingBox="1942,5407 4657,5076 4820,6413 2105,6744"/>
            </emma:interpretation>
          </emma:emma>
        </inkml:annotationXML>
        <inkml:traceGroup>
          <inkml:annotationXML>
            <emma:emma xmlns:emma="http://www.w3.org/2003/04/emma" version="1.0">
              <emma:interpretation id="{84652354-DBCF-49CF-A22A-68932BE54504}" emma:medium="tactile" emma:mode="ink">
                <msink:context xmlns:msink="http://schemas.microsoft.com/ink/2010/main" type="inkWord" rotatedBoundingBox="1942,5407 2687,5316 2850,6654 2105,674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279 559 524 0,'-17'10'223'15,"5"-10"-101"-15,2-3-97 16,0-3-25-16,0 0-10 16,-5-13-8-16,-2-3 0 15,2-6 5-15,-2-6 21 0,4-3 43 16,-6-2 13 0,1 1 12-16,3-1-9 15,0 0-29-15,3 6-6 0,2-2 4 16,-3-2 3-16,2 6 3 15,3-1-4-15,5 5-9 16,1 4-3-16,-1 6-3 16,1 2-2-16,-5 10-7 15,2 2-7-15,5 11-3 16,0-8 2-16,2 17 5 16,3 26 9-16,8 107 4 15,-11-49-3-15,1 28-4 16,1 1-3-16,6-1-10 15,2-2 0-15,3-33 2 16,5-10 3-16,-8-25 3 16,1-17 2-16,-1-14 1 15,-7-13-1-15,1-8-1 16,3-9 0-16,-6-6-24 16,1-4-25-16,-3-13-47 15,-4 0-17-15,-4-9 8 0,-1 2 15 16,-1 0 23-16,1 2-3 15,0 0-21-15,-4-2-18 16,5 8-25-16,-1 1-15 16,-2 3 4-16,10 6 20 15,-10 1 48-15,1 3 32 16,4-1 55-16,-3 1 23 16,3 0 44-16,5 4 27 0,2 2 32 15,-4 1 8-15,2 1 3 16,0 0-12-16,0 1-43 15,0-1-19-15,0 0-30 16,0 1-7-16,18-8 4 16,11-1 0-16,46-20-8 15,-40 18-8-15,6 5-18 16,-3-1-8-16,3 0-8 16,2-1-1-16,-1-1 1 15,-2-2-2-15,1-1 0 16,-6 1 0-16,-5-1-1 15,-2 1-13-15,-6 2-27 16,-8-2-12-16,-1 0-14 16,-8 1 5-16,-2-8 8 15,2 1 1-15,2-4-7 16,-3-2 3-16,-1-1 15 16,-1 0 13-16,-2-4 22 15,5-1 6-15,-2 5 2 16,0-2 2-16,6 2 8 0,-6 3 8 15,2 5 17-15,2 5 5 16,-9 5-2-16,4 6-9 16,4 1-15-16,-6 0-2 15,0 0 10-15,0 0 11 16,0 0 12-16,9 22-2 16,6 21-7-16,13 55-7 15,-21-18-12-15,5 15-2 0,0 14-7 16,-4 5-4-16,2-8-3 15,-5-5-2-15,2-17 1 16,-5-13 0-16,3-17-1 16,1-12 0-16,-6-19-23 15,2-9-12-15,-2-16-51 16,-2-15-57-16,2-20-191 16,2-8 214-16</inkml:trace>
        </inkml:traceGroup>
        <inkml:traceGroup>
          <inkml:annotationXML>
            <emma:emma xmlns:emma="http://www.w3.org/2003/04/emma" version="1.0">
              <emma:interpretation id="{BAC0D59C-D001-4E48-A403-A5713AE778C6}" emma:medium="tactile" emma:mode="ink">
                <msink:context xmlns:msink="http://schemas.microsoft.com/ink/2010/main" type="inkWord" rotatedBoundingBox="2968,5392 4671,5185 4813,6350 3110,6558">
                  <msink:destinationLink direction="to" ref="{A3079513-1B4F-46A1-B265-72E43FD2B969}"/>
                </msink:context>
              </emma:interpretation>
              <emma:one-of disjunction-type="recognition" id="oneOf1">
                <emma:interpretation id="interp1" emma:lang="" emma:confidence="0">
                  <emma:literal>LP</emma:literal>
                </emma:interpretation>
                <emma:interpretation id="interp2" emma:lang="" emma:confidence="0">
                  <emma:literal>LB</emma:literal>
                </emma:interpretation>
                <emma:interpretation id="interp3" emma:lang="" emma:confidence="0">
                  <emma:literal>Lp</emma:literal>
                </emma:interpretation>
                <emma:interpretation id="interp4" emma:lang="" emma:confidence="0">
                  <emma:literal>XP</emma:literal>
                </emma:interpretation>
                <emma:interpretation id="interp5" emma:lang="" emma:confidence="0">
                  <emma:literal>UP</emma:literal>
                </emma:interpretation>
              </emma:one-of>
            </emma:emma>
          </inkml:annotationXML>
          <inkml:trace contextRef="#ctx0" brushRef="#br0" timeOffset="470.557">1199 2 1308 0,'4'-3'439'0,"1"6"-424"0,1 11-20 16,3 18-6-16,-3 15 3 16,-7 22 0-16,-1 13 1 15,-13 22 2-15,0 7 3 16,-2 9 2-16,-1 1 2 16,6-15 0-16,-1-12 1 15,2-17 1-15,3-16 1 16,1-18 2-16,4-7-2 0,3-18-3 15,2-3-1-15,9-8-4 16,5-7 0-16,9-7-5 16,8-4 0-16,13-8 0 15,-3 6 0-15,6-4 4 16,-4 0 2-16,5 5 0 16,-1-3 1-16,6 7 1 15,4-1 0-15,0 4 0 16,4 4 0-16,-1-1 0 15,0 2-1-15,-8-2 0 16,3 2-16-16,-13 0-40 16,-4-3-27-16,-11-2-79 15,-11-5-50-15,0-10 136 16</inkml:trace>
          <inkml:trace contextRef="#ctx0" brushRef="#br0" timeOffset="1025.4153">2294 85 1215 0,'0'5'408'0,"7"19"-389"16,0 13-25-16,-1 27 4 15,-6 8 2-15,0 31-1 16,-1 3 1-16,1 8 0 15,0-5 2-15,0-16-1 16,3-14 1-16,-3-27 0 16,5-12 0-16,-3-23 6 15,-1-10 1-15,-1-9-6 16,0-10-26-16,-1-15-85 16,-1-13-52-16,0-22-66 15,1-11 19-15,-4-16 86 16,-4-5 70-16,1-8 107 15,-4-3 27-15,0 1 8 16,7 0-18-16,2 11-25 16,6 6-4-16,8 20 14 15,0 15 6-15,9 20-4 16,4 8-15-16,4 16-18 16,3 1-1-16,2 15 5 15,1 12 2-15,3 12-6 16,-1 7-7-16,1-4-11 0,0-3-4 15,-3-5-2-15,-6-5 1 16,-6-2 8-16,-7-1 10 16,-15-4 10-16,-3 0 2 15,-22 4-7-15,-6 2-11 16,-7 3-16-16,-6-2-14 16,1 3-32-16,-4-6-18 15,-4 1-54-15,3 0-42 16,-1-2 104-16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04:18.76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9038411-991C-44C2-AB46-BDB284A2E122}" emma:medium="tactile" emma:mode="ink">
          <msink:context xmlns:msink="http://schemas.microsoft.com/ink/2010/main" type="inkDrawing" rotatedBoundingBox="9471,8045 15487,5909 16338,8306 10322,10442" hotPoints="16051,7251 13386,9430 9957,9127 12622,6948" semanticType="enclosure" shapeName="Ellipse"/>
        </emma:interpretation>
      </emma:emma>
    </inkml:annotationXML>
    <inkml:trace contextRef="#ctx0" brushRef="#br0">5021 57 779 0,'-7'-10'406'0,"-4"0"-63"16,1-2-230-16,-5 7-91 16,-6-4-12-16,-14 4-20 15,-5 0-4-15,-14 4 3 16,-4 1 5-16,-8 0 7 15,-8 0 4-15,-18 0 7 16,-10 5 1-16,-24 5-2 16,-3 5-1-16,-19 10-8 15,-4 3-2-15,-18 14 0 0,-4 4 0 16,1 16-1-16,-3 5 0 16,9 2-2-16,1 4 0 15,1 3-2-15,-1 1 1 16,-3 7 3-16,-2 5-1 15,8 5 2-15,4-1 0 16,5 3 0-16,-4-5 1 16,2 1 0-16,2-2 0 15,-1 1 1-15,6 1 0 16,10 2-1-16,12-3 1 0,26-4-1 16,5-3 0-16,7-11-1 15,4 1 0-15,4-3 0 16,11-3-1-16,16 6-1 15,11-2 0-15,18 7-2 16,5 2-1-16,18-3-1 16,4-2 0-16,19-6 1 15,15 4 0-15,21-5 1 16,10-5 1-16,23-6 2 16,9-6 2-16,20-10 2 15,7-3 1-15,20-12 0 16,13-4-2-16,14-8 3 15,8-3 0-15,13-7 3 16,-1-5 2-16,15-7-2 16,4-5 0-16,2-9-1 15,3-8 1-15,4-9 11 16,2-6 6-16,-10-8 3 16,0-3-2-16,-5-9-8 0,-5-3-4 15,-2 0-3-15,-2-4 1 16,-7 6 3-16,-8-5 5 15,-8-8 6-15,-7 0 3 16,-9-3-2-16,-6 1-6 16,-11 2-8-16,-6 1-3 15,-11-3-2-15,-2-4 0 16,-17-5 2-16,-11 0 1 0,-22-6 0 16,-16 1 3-16,-16 5 15 15,-10-3 7-15,-13 8 8 16,-9-2 2-16,-14-1-14 15,-6 2-8-15,-15-6-12 16,-8-1-3-16,-18 10-5 16,-11 3 1-16,-23 12 5 15,-13 11 1-15,-22 9-1 16,-9-5-3-16,-7 9-7 16,-10-6-10-16,-22 11-24 15,-3 9-14-15,-12 9-42 16,-3 8-27-16,-3 11-90 15,-8 4-125-15,0 17 216 16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28:35.923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1CD730-133D-4E1D-9BD0-DCEF1250E9CC}" emma:medium="tactile" emma:mode="ink">
          <msink:context xmlns:msink="http://schemas.microsoft.com/ink/2010/main" type="inkDrawing" rotatedBoundingBox="19841,12940 25030,13153 25024,13304 19835,13091" semanticType="underline" shapeName="Other">
            <msink:sourceLink direction="with" ref="{C2B5AD75-ACE5-46C3-A85A-9A96041355A6}"/>
            <msink:sourceLink direction="with" ref="{62BAE021-7D10-455C-917D-36F7319C1573}"/>
          </msink:context>
        </emma:interpretation>
      </emma:emma>
    </inkml:annotationXML>
    <inkml:trace contextRef="#ctx0" brushRef="#br0">14 0 463 0,'-14'82'190'16,"14"-82"-109"-16,6 0-39 16,-3 2-13-16,-3-2 8 15,0 0 22-15,0 0 17 16,0-2 30-16,0 1 5 15,0-1-9-15,3 2-13 16,4 0-27-16,3 0-14 0,-2 0-13 16,4 2-2-16,10 1 2 15,42 9-3-15,-26-7-5 16,1 0-5-16,3-2-11 16,18 4-3-16,10-2-1 15,16-2-2-15,18 0-1 16,5-1-1-16,3 2 0 15,6 1-1-15,7-4 0 16,5 3 0-16,14 2-2 16,2 1 1-16,-2 3 0 15,5-2 0-15,7 4 1 16,3-2 0-16,1 0 0 16,2 4-1-16,-2-3 0 15,4 5-1-15,-1-1 0 16,-4-2 1-16,2-6 0 15,-5-4 0-15,3 0 1 16,-1-1-1-16,-6-2 1 16,-4-3-1-16,-4-2 0 15,-6 0 0-15,-18 5 0 0,1 0 0 16,-10 0 0-16,-5 0 2 16,-2-5 1-16,-11 3 16 15,-15 2 21-15,-10 0 7 16,-24 2 13-16,-9 4-9 15,-11-1-16-15,-8 0-8 16,-6-3-14-16,-5 3-9 0,-1 0-5 16,-9-3 1-16,3-2 11 15,0 0 8-15,1 0 7 16,-1 0 2-16,0 0-11 16,1 0-6-16,-1 0-8 15,0 0-4-15,1 0-10 16,-3 0-12-16,1 0-33 15,1 0-23-15,-3 0-66 16,-5 0-46-16,9-2-191 16,-5 1 239-16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05.495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E52EA35-67C6-4A32-B9A4-9C03459C4325}" emma:medium="tactile" emma:mode="ink">
          <msink:context xmlns:msink="http://schemas.microsoft.com/ink/2010/main" type="inkDrawing" rotatedBoundingBox="10469,5058 13179,4678 13255,5220 10544,5600" semanticType="callout" shapeName="Other">
            <msink:sourceLink direction="with" ref="{F24D2640-A8F1-4600-A018-4A82EF301FDA}"/>
          </msink:context>
        </emma:interpretation>
      </emma:emma>
    </inkml:annotationXML>
    <inkml:trace contextRef="#ctx0" brushRef="#br0">2697 268 1565 0,'-51'-80'466'0,"8"56"-490"15,-13-6-86-15,-9-5-34 16,-19 3 25-16,-25 10 12 15,-10-1 18-15,-3 13 94 16,-2 6 20-16,-24-9-11 16,-6 15-7-16,-11 6-7 15,-7 0 4-15,1 26-33 16,-4 5 0-16,-4 21-3 16,14 19-29-16,4 23-40 15,5 14-57-15,12 26-118 0,10 18 163 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06.054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24D2640-A8F1-4600-A018-4A82EF301FDA}" emma:medium="tactile" emma:mode="ink">
          <msink:context xmlns:msink="http://schemas.microsoft.com/ink/2010/main" type="inkDrawing" rotatedBoundingBox="8967,8552 11185,3532 15790,5566 13572,10587" semanticType="enclosure" shapeName="Other">
            <msink:destinationLink direction="with" ref="{4E52EA35-67C6-4A32-B9A4-9C03459C4325}"/>
          </msink:context>
        </emma:interpretation>
      </emma:emma>
    </inkml:annotationXML>
    <inkml:trace contextRef="#ctx0" brushRef="#br0">0 3340 227 0,'47'237'167'0,"10"-6"1"16,20-25-40-16,20-13-10 15,17-32-17-15,17-5 3 16,26-23-23-16,3-9-16 15,19-17-18-15,6-21-15 0,14-21-11 16,9-25-4-16,7-31-13 16,4-13-4-16,-6-36-3 15,5-9-1-15,2-18-1 16,-5-15 0-16,-1-25-1 16,-4-6 1-16,-14-16 1 15,-5-7 0-15,-10-11 4 16,-4-7 2-16,-20-21 8 15,-4-11 6-15,-11-24 3 16,-13-14 0-16,-6-14-6 16,-16 0-5-16,-20 18-8 15,-23-5 0-15,-30 7 2 16,-13 7 9-16,-27-7 18 16,-6 5 21-16,-23 18 28 15,-11 16 6-15,-32 16-10 16,-21 14-19-16,-22 13-32 0,-22-3-21 15,-11 27-21-15,-15 13-6 16,-19 20-9-16,2 17 8 16,-19 15 16-16,-4 3 6 15,-1 16 9-15,-10 6 1 16,-6 9 4-16,11 6 0 16,-16 15-1-16,0 2 8 15,24 7 2-15,8 10-2 0,18 3 0 16,8 4-10-16,12 9-8 15,2-1-4-15,16 5-14 16,11 5-20-16,6-5-100 16,10 2-144-16,14 1 181 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9T16:51:07.185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D757A0C-6C7E-4B8E-AB37-6CD106ED8F78}" emma:medium="tactile" emma:mode="ink">
          <msink:context xmlns:msink="http://schemas.microsoft.com/ink/2010/main" type="inkDrawing" rotatedBoundingBox="4937,10833 5078,6731 8624,6854 8482,10956" hotPoints="8618,8885 6700,10803 4783,8885 6700,6967" semanticType="enclosure" shapeName="Circle"/>
        </emma:interpretation>
      </emma:emma>
    </inkml:annotationXML>
    <inkml:trace contextRef="#ctx0" brushRef="#br0">1336 0 916 0,'-126'65'240'0,"-5"8"-332"15,7 24-62-15,-1 19 21 16,6 13-35-16,10 27-61 16,11 10 40-16,-1 15 113 15,4 10 69-15,9 10 116 16,4-1 31-16,23 9 21 16,11 1-19-16,23 11-10 15,13 4-10-15,22-4-44 16,15-8-14-16,27-22-35 0,13-6-5 15,33-22 4-15,11-11 4 16,28-11 4-16,14-19-1 16,27-23-9-16,0-15-6 15,11-32-18-15,4-12-2 16,-4-28 0-16,14-10 0 16,-3-32 14-16,8-11 13 15,-10-26 24-15,-9-22 21 16,-6-20 28-16,-17-20-4 0,-17-28-15 15,-5-6-18-15,-33-20-19 16,-15-11 1-16,-29-16-3 16,-22-16-5-16,-23-11-16 15,-19-2-9-15,-31 0-4 16,-16 5 1-16,-33-6 22 16,-12 12 24-16,-27 28 23 15,-13 17 3-15,-12 49-26 16,-4 10-35-16,-11 19-46 15,-2 11-16-15,-23 13-23 16,-4 19-10-16,-23 17-40 16,-8 13-40-16,0 29-313 15,-17 18 313-15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03:23.197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CB9563D-7F4B-4C6C-813A-C753FCB245EC}" emma:medium="tactile" emma:mode="ink">
          <msink:context xmlns:msink="http://schemas.microsoft.com/ink/2010/main" type="inkDrawing" rotatedBoundingBox="13815,14927 17418,11963 18147,12849 14544,15814" semanticType="callout" shapeName="Other">
            <msink:sourceLink direction="with" ref="{E0787AE1-B977-4D3F-8953-8F4526BCADFE}"/>
          </msink:context>
        </emma:interpretation>
      </emma:emma>
    </inkml:annotationXML>
    <inkml:trace contextRef="#ctx0" brushRef="#br0">3446 37 633 0,'-4'-4'316'0,"-14"-9"-74"16,-1 1-155-16,-4 7-75 15,-7-3-20-15,-12 6-26 16,-2 4-2-16,-9 1 5 16,-1 0 13-16,-5 1 18 15,4-3 5-15,-7 6 4 16,-5 5 0-16,-4 6 0 16,-18 4-3-16,-15 10-5 15,-5 10-1-15,-13 5-2 16,6 6-3-16,-9 10-8 15,-8 0-13-15,-16 16-44 16,-4 8-11-16,6 11 3 16,-1 2 15-16,16 1 44 15,-4 3 14-15,13-2-3 0,4 7-4 16,4 12-1-16,9-1 1 16,-5 10 8-16,6-6 4 15,7-5 0-15,40-25 1 31,27-47 0-31,3 1-1 0,-71 143 0 0,12 1-1 16,21 9-2-16,36-72-15 16,25 3-34-16,7-1-19 0,23-3-58 15,5-1-19-15,11 6 95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03:23.657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787AE1-B977-4D3F-8953-8F4526BCADFE}" emma:medium="tactile" emma:mode="ink">
          <msink:context xmlns:msink="http://schemas.microsoft.com/ink/2010/main" type="inkDrawing" rotatedBoundingBox="14398,16091 17250,11302 20049,12969 17197,17758" semanticType="enclosure" shapeName="Other">
            <msink:destinationLink direction="with" ref="{1CB9563D-7F4B-4C6C-813A-C753FCB245EC}"/>
          </msink:context>
        </emma:interpretation>
      </emma:emma>
    </inkml:annotationXML>
    <inkml:trace contextRef="#ctx0" brushRef="#br0">0 4388 248 0,'134'65'150'0,"10"-24"-9"15,10-11-44-15,19-10-37 16,0-13-6-16,9-16 1 16,3-8 4-16,4-26 13 15,4-9 5-15,5-19 2 16,-3-7 2-16,-9-10-12 16,2 0-5-16,-4-13 1 15,2-15 1-15,-6-15-5 16,-4-6-5-16,-9-6-19 15,-4-2-8-15,-7-15-9 16,-5-4 5-16,-17-9 16 16,-8 7 10-16,-15-3 16 15,-8-1 1-15,-22 3-2 0,-11-4 0 16,-23-7-12-16,-11 2-7 16,-15 3-16-16,-9 5-9 15,-15 18-1-15,-14-1 1 16,-22 5 0-16,-3 10-1 15,-25 12-10-15,-11 8-4 16,-20 12-5-16,-11 2-2 16,-10 16-7-16,0 13-1 0,-22 24 0 15,-10 15 1-15,-10 23 2 16,-1 9 2-16,-11 15 0 16,-3 11-1-16,-5 21-4 15,-9 10-10-15,9 9-19 16,-3 2-12-16,11 16-55 15,5-2-38-15,7 12-175 16,6 7 199-16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8T23:03:09.634"/>
    </inkml:context>
    <inkml:brush xml:id="br0">
      <inkml:brushProperty name="width" value="0.10583" units="cm"/>
      <inkml:brushProperty name="height" value="0.1058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A90BBD1-1C6C-4BFC-9B19-DE268C3347CB}" emma:medium="tactile" emma:mode="ink">
          <msink:context xmlns:msink="http://schemas.microsoft.com/ink/2010/main" type="inkDrawing" rotatedBoundingBox="25499,6652 30407,4782 31677,8113 26768,9984" hotPoints="30574,7541 28368,9747 26161,7541 28368,5334" semanticType="enclosure" shapeName="Circle"/>
        </emma:interpretation>
      </emma:emma>
    </inkml:annotationXML>
    <inkml:trace contextRef="#ctx0" brushRef="#br0">3506 380 570 0,'103'47'223'16,"-112"-64"-172"-16,-1-3-19 16,-3-5-10-16,-9-2 10 15,-3-5 22-15,-9-1 41 16,-1 1 20-16,-7 0-4 15,0 7-11-15,-3-5-23 16,-5 1-12-16,-9 4-15 16,-1-2-11-16,-14 5-19 15,-3 2-10-15,-14 7-11 16,-13 4-4-16,-10 9-1 16,-7 2-1-16,2 8 0 15,0 2 1-15,-5 10 0 0,-2 8 0 16,1 8 2-16,7 11 1 15,1 11 1-15,-4 8 1 16,-5 4 1-16,-4 1 0 16,11 5 1-16,11-5 0 15,8-4 0-15,4 2-1 16,-5-9 1-16,3 8 0 16,7 5 0-16,4 6 0 0,15 6-1 15,6-1 1-15,8 1 0 16,6-3 1-16,0-2-1 15,-2 0 1-15,9 0-1 16,-1 7 0-16,13 2-1 16,4-2-1-16,11 3 0 15,3-3 0-15,8 3 0 16,5 3 1-16,2-2 0 16,5 2 0-16,11-1 0 15,0 0 1-15,14-3-1 16,2-6 1-16,14-1 0 15,9-2 2-15,4-1 3 16,-2-3 1-16,5 0 0 16,1-3 0-16,15-4-1 15,10-6 0-15,16-8 6 16,0-8 4-16,7-11 3 16,1-3-1-16,-3-8-7 15,16-2-4-15,14-6-5 0,0-1 0 16,12-13 0-16,-7-6 0 15,10-10 1-15,4-7-1 16,0-4-2-16,-1-1 0 16,4-9 0-16,2 0 0 15,-1-5 0-15,1-6 1 16,-2-3-1-16,2-7 2 16,-7-6-1-16,1 0 1 0,-12-3 2 15,-1-2 1-15,5-1 6 16,-11-5 8-16,-4-7 10 15,-12-4 5-15,-16-16 9 16,3-4 0-16,-12-15 14 16,-13-6 4-16,-15 3-3 15,-19-7-2-15,-23-10-17 16,-2-3-8-16,-20-13-12 16,-5 2-4-16,-13 6-5 15,-13 3 3-15,-11 7 4 16,-6 2 2-16,-16 16 8 15,0 12-2-15,-21 15-4 16,-2 10-4-16,-9 11-14 16,-3 4-4-16,-3 15-7 15,-12 9-2-15,-20 15-3 16,-14 10-1-16,4 15 1 16,7 5-1-16,8 8-16 0,6 4-23 15,1 10-88-15,0 3-70 16,21 10-272-16,-1-1 305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6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01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8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85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77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18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3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7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6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9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5643-9681-4977-AB3F-C596B4A669D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9A3EF-D993-4088-BC01-9C856E19DE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04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ustomXml" Target="../ink/ink8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12.emf"/><Relationship Id="rId4" Type="http://schemas.openxmlformats.org/officeDocument/2006/relationships/customXml" Target="../ink/ink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customXml" Target="../ink/ink16.xml"/><Relationship Id="rId18" Type="http://schemas.openxmlformats.org/officeDocument/2006/relationships/image" Target="../media/image21.emf"/><Relationship Id="rId3" Type="http://schemas.openxmlformats.org/officeDocument/2006/relationships/customXml" Target="../ink/ink11.xml"/><Relationship Id="rId21" Type="http://schemas.openxmlformats.org/officeDocument/2006/relationships/customXml" Target="../ink/ink20.xml"/><Relationship Id="rId7" Type="http://schemas.openxmlformats.org/officeDocument/2006/relationships/customXml" Target="../ink/ink13.xml"/><Relationship Id="rId12" Type="http://schemas.openxmlformats.org/officeDocument/2006/relationships/image" Target="../media/image18.emf"/><Relationship Id="rId17" Type="http://schemas.openxmlformats.org/officeDocument/2006/relationships/customXml" Target="../ink/ink18.xml"/><Relationship Id="rId2" Type="http://schemas.openxmlformats.org/officeDocument/2006/relationships/image" Target="../media/image8.png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customXml" Target="../ink/ink15.xml"/><Relationship Id="rId24" Type="http://schemas.openxmlformats.org/officeDocument/2006/relationships/image" Target="../media/image24.emf"/><Relationship Id="rId5" Type="http://schemas.openxmlformats.org/officeDocument/2006/relationships/customXml" Target="../ink/ink12.xml"/><Relationship Id="rId15" Type="http://schemas.openxmlformats.org/officeDocument/2006/relationships/customXml" Target="../ink/ink17.xml"/><Relationship Id="rId23" Type="http://schemas.openxmlformats.org/officeDocument/2006/relationships/customXml" Target="../ink/ink21.xml"/><Relationship Id="rId10" Type="http://schemas.openxmlformats.org/officeDocument/2006/relationships/image" Target="../media/image17.emf"/><Relationship Id="rId19" Type="http://schemas.openxmlformats.org/officeDocument/2006/relationships/customXml" Target="../ink/ink19.xml"/><Relationship Id="rId4" Type="http://schemas.openxmlformats.org/officeDocument/2006/relationships/image" Target="../media/image14.emf"/><Relationship Id="rId9" Type="http://schemas.openxmlformats.org/officeDocument/2006/relationships/customXml" Target="../ink/ink14.xml"/><Relationship Id="rId14" Type="http://schemas.openxmlformats.org/officeDocument/2006/relationships/image" Target="../media/image19.emf"/><Relationship Id="rId22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emf"/><Relationship Id="rId13" Type="http://schemas.openxmlformats.org/officeDocument/2006/relationships/customXml" Target="../ink/ink27.xml"/><Relationship Id="rId18" Type="http://schemas.openxmlformats.org/officeDocument/2006/relationships/image" Target="../media/image230.emf"/><Relationship Id="rId3" Type="http://schemas.openxmlformats.org/officeDocument/2006/relationships/customXml" Target="../ink/ink22.xml"/><Relationship Id="rId7" Type="http://schemas.openxmlformats.org/officeDocument/2006/relationships/customXml" Target="../ink/ink24.xml"/><Relationship Id="rId12" Type="http://schemas.openxmlformats.org/officeDocument/2006/relationships/image" Target="../media/image200.emf"/><Relationship Id="rId17" Type="http://schemas.openxmlformats.org/officeDocument/2006/relationships/customXml" Target="../ink/ink29.xml"/><Relationship Id="rId2" Type="http://schemas.openxmlformats.org/officeDocument/2006/relationships/chart" Target="../charts/chart1.xml"/><Relationship Id="rId16" Type="http://schemas.openxmlformats.org/officeDocument/2006/relationships/image" Target="../media/image220.emf"/><Relationship Id="rId20" Type="http://schemas.openxmlformats.org/officeDocument/2006/relationships/image" Target="../media/image24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emf"/><Relationship Id="rId11" Type="http://schemas.openxmlformats.org/officeDocument/2006/relationships/customXml" Target="../ink/ink26.xml"/><Relationship Id="rId5" Type="http://schemas.openxmlformats.org/officeDocument/2006/relationships/customXml" Target="../ink/ink23.xml"/><Relationship Id="rId15" Type="http://schemas.openxmlformats.org/officeDocument/2006/relationships/customXml" Target="../ink/ink28.xml"/><Relationship Id="rId10" Type="http://schemas.openxmlformats.org/officeDocument/2006/relationships/image" Target="../media/image190.emf"/><Relationship Id="rId19" Type="http://schemas.openxmlformats.org/officeDocument/2006/relationships/customXml" Target="../ink/ink30.xml"/><Relationship Id="rId4" Type="http://schemas.openxmlformats.org/officeDocument/2006/relationships/image" Target="../media/image160.emf"/><Relationship Id="rId9" Type="http://schemas.openxmlformats.org/officeDocument/2006/relationships/customXml" Target="../ink/ink25.xml"/><Relationship Id="rId14" Type="http://schemas.openxmlformats.org/officeDocument/2006/relationships/image" Target="../media/image2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5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Egalité</a:t>
            </a:r>
            <a:r>
              <a:rPr lang="fr-FR" dirty="0" smtClean="0"/>
              <a:t> Filles- Garçons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Valenciennes 9 novembre 2022</a:t>
            </a:r>
          </a:p>
          <a:p>
            <a:endParaRPr lang="fr-FR" dirty="0"/>
          </a:p>
          <a:p>
            <a:r>
              <a:rPr lang="fr-FR" dirty="0" smtClean="0"/>
              <a:t>Charles Torossian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13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Estime de soi en fin de CM2 en fonction du  niveau en mathématiques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89" y="1690688"/>
            <a:ext cx="11109637" cy="501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 en 6</a:t>
            </a:r>
            <a:r>
              <a:rPr lang="fr-FR" baseline="30000" dirty="0" smtClean="0"/>
              <a:t>e</a:t>
            </a:r>
            <a:r>
              <a:rPr lang="fr-FR" dirty="0" smtClean="0"/>
              <a:t> sur la résolution de problèmes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091" y="2419927"/>
            <a:ext cx="10655709" cy="362989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cre 6"/>
              <p14:cNvContentPartPr/>
              <p14:nvPr/>
            </p14:nvContentPartPr>
            <p14:xfrm>
              <a:off x="5200713" y="4501000"/>
              <a:ext cx="1240200" cy="1192680"/>
            </p14:xfrm>
          </p:contentPart>
        </mc:Choice>
        <mc:Fallback xmlns="">
          <p:pic>
            <p:nvPicPr>
              <p:cNvPr id="7" name="Encre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85953" y="4480840"/>
                <a:ext cx="1270440" cy="12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/>
              <p14:cNvContentPartPr/>
              <p14:nvPr/>
            </p14:nvContentPartPr>
            <p14:xfrm>
              <a:off x="5419233" y="4353760"/>
              <a:ext cx="1584000" cy="1637280"/>
            </p14:xfrm>
          </p:contentPart>
        </mc:Choice>
        <mc:Fallback xmlns="">
          <p:pic>
            <p:nvPicPr>
              <p:cNvPr id="8" name="Encre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9513" y="4323160"/>
                <a:ext cx="1623600" cy="168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6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 6</a:t>
            </a:r>
            <a:r>
              <a:rPr lang="fr-FR" baseline="30000" dirty="0" smtClean="0"/>
              <a:t>e</a:t>
            </a:r>
            <a:r>
              <a:rPr lang="fr-FR" dirty="0" smtClean="0"/>
              <a:t> et 2</a:t>
            </a:r>
            <a:r>
              <a:rPr lang="fr-FR" baseline="30000" dirty="0" smtClean="0"/>
              <a:t>nde</a:t>
            </a:r>
            <a:r>
              <a:rPr lang="fr-FR" dirty="0" smtClean="0"/>
              <a:t> : un écart qui se creuse en moyenne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714" y="3755887"/>
            <a:ext cx="10364646" cy="95263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14" y="2208865"/>
            <a:ext cx="10440857" cy="10288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Encre 7"/>
              <p14:cNvContentPartPr/>
              <p14:nvPr/>
            </p14:nvContentPartPr>
            <p14:xfrm>
              <a:off x="9377433" y="2005480"/>
              <a:ext cx="1862640" cy="1329120"/>
            </p14:xfrm>
          </p:contentPart>
        </mc:Choice>
        <mc:Fallback xmlns="">
          <p:pic>
            <p:nvPicPr>
              <p:cNvPr id="8" name="Encre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1233" y="1989280"/>
                <a:ext cx="1899720" cy="136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Encre 9"/>
              <p14:cNvContentPartPr/>
              <p14:nvPr/>
            </p14:nvContentPartPr>
            <p14:xfrm>
              <a:off x="9259353" y="3643480"/>
              <a:ext cx="1871640" cy="1276560"/>
            </p14:xfrm>
          </p:contentPart>
        </mc:Choice>
        <mc:Fallback xmlns="">
          <p:pic>
            <p:nvPicPr>
              <p:cNvPr id="10" name="Encre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44233" y="3626920"/>
                <a:ext cx="1908360" cy="130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93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Sentiment de réussite aux évaluations de 2de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769" y="1579419"/>
            <a:ext cx="10697322" cy="52345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cre 6"/>
              <p14:cNvContentPartPr/>
              <p14:nvPr/>
            </p14:nvContentPartPr>
            <p14:xfrm>
              <a:off x="10607913" y="5129189"/>
              <a:ext cx="61200" cy="660960"/>
            </p14:xfrm>
          </p:contentPart>
        </mc:Choice>
        <mc:Fallback xmlns="">
          <p:pic>
            <p:nvPicPr>
              <p:cNvPr id="7" name="Encre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94953" y="5116229"/>
                <a:ext cx="87120" cy="68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Encre 8"/>
              <p14:cNvContentPartPr/>
              <p14:nvPr/>
            </p14:nvContentPartPr>
            <p14:xfrm>
              <a:off x="10640673" y="5201549"/>
              <a:ext cx="19800" cy="243360"/>
            </p14:xfrm>
          </p:contentPart>
        </mc:Choice>
        <mc:Fallback xmlns="">
          <p:pic>
            <p:nvPicPr>
              <p:cNvPr id="9" name="Encre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28433" y="5188589"/>
                <a:ext cx="3852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Encre 10"/>
              <p14:cNvContentPartPr/>
              <p14:nvPr/>
            </p14:nvContentPartPr>
            <p14:xfrm>
              <a:off x="10839033" y="5757029"/>
              <a:ext cx="77400" cy="837360"/>
            </p14:xfrm>
          </p:contentPart>
        </mc:Choice>
        <mc:Fallback xmlns="">
          <p:pic>
            <p:nvPicPr>
              <p:cNvPr id="11" name="Encre 1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826793" y="5743349"/>
                <a:ext cx="100800" cy="86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Encre 17"/>
              <p14:cNvContentPartPr/>
              <p14:nvPr/>
            </p14:nvContentPartPr>
            <p14:xfrm>
              <a:off x="6267393" y="3111040"/>
              <a:ext cx="115920" cy="2045520"/>
            </p14:xfrm>
          </p:contentPart>
        </mc:Choice>
        <mc:Fallback xmlns="">
          <p:pic>
            <p:nvPicPr>
              <p:cNvPr id="18" name="Encre 1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59473" y="3097360"/>
                <a:ext cx="135000" cy="20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Encre 22"/>
              <p14:cNvContentPartPr/>
              <p14:nvPr/>
            </p14:nvContentPartPr>
            <p14:xfrm>
              <a:off x="6267393" y="5170240"/>
              <a:ext cx="3125160" cy="1205280"/>
            </p14:xfrm>
          </p:contentPart>
        </mc:Choice>
        <mc:Fallback xmlns="">
          <p:pic>
            <p:nvPicPr>
              <p:cNvPr id="23" name="Encre 2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56233" y="5164480"/>
                <a:ext cx="3149640" cy="12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5" name="Encre 24"/>
              <p14:cNvContentPartPr/>
              <p14:nvPr/>
            </p14:nvContentPartPr>
            <p14:xfrm>
              <a:off x="6498513" y="3591640"/>
              <a:ext cx="95760" cy="1236960"/>
            </p14:xfrm>
          </p:contentPart>
        </mc:Choice>
        <mc:Fallback xmlns="">
          <p:pic>
            <p:nvPicPr>
              <p:cNvPr id="25" name="Encre 2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84113" y="3584440"/>
                <a:ext cx="121320" cy="12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8" name="Encre 27"/>
              <p14:cNvContentPartPr/>
              <p14:nvPr/>
            </p14:nvContentPartPr>
            <p14:xfrm>
              <a:off x="7676433" y="3180880"/>
              <a:ext cx="126720" cy="983520"/>
            </p14:xfrm>
          </p:contentPart>
        </mc:Choice>
        <mc:Fallback xmlns="">
          <p:pic>
            <p:nvPicPr>
              <p:cNvPr id="28" name="Encre 2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666353" y="3172240"/>
                <a:ext cx="149040" cy="10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9" name="Encre 28"/>
              <p14:cNvContentPartPr/>
              <p14:nvPr/>
            </p14:nvContentPartPr>
            <p14:xfrm>
              <a:off x="8077113" y="3584440"/>
              <a:ext cx="59400" cy="1081080"/>
            </p14:xfrm>
          </p:contentPart>
        </mc:Choice>
        <mc:Fallback xmlns="">
          <p:pic>
            <p:nvPicPr>
              <p:cNvPr id="29" name="Encre 2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064513" y="3572920"/>
                <a:ext cx="84960" cy="11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1" name="Encre 30"/>
              <p14:cNvContentPartPr/>
              <p14:nvPr/>
            </p14:nvContentPartPr>
            <p14:xfrm>
              <a:off x="9503793" y="3545200"/>
              <a:ext cx="76320" cy="937800"/>
            </p14:xfrm>
          </p:contentPart>
        </mc:Choice>
        <mc:Fallback xmlns="">
          <p:pic>
            <p:nvPicPr>
              <p:cNvPr id="31" name="Encre 3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488313" y="3530080"/>
                <a:ext cx="102960" cy="9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3" name="Encre 32"/>
              <p14:cNvContentPartPr/>
              <p14:nvPr/>
            </p14:nvContentPartPr>
            <p14:xfrm>
              <a:off x="10813113" y="3152800"/>
              <a:ext cx="134280" cy="1406880"/>
            </p14:xfrm>
          </p:contentPart>
        </mc:Choice>
        <mc:Fallback xmlns="">
          <p:pic>
            <p:nvPicPr>
              <p:cNvPr id="33" name="Encre 3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799073" y="3136960"/>
                <a:ext cx="162000" cy="143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5" name="Encre 34"/>
              <p14:cNvContentPartPr/>
              <p14:nvPr/>
            </p14:nvContentPartPr>
            <p14:xfrm>
              <a:off x="8888913" y="3300760"/>
              <a:ext cx="280440" cy="761040"/>
            </p14:xfrm>
          </p:contentPart>
        </mc:Choice>
        <mc:Fallback xmlns="">
          <p:pic>
            <p:nvPicPr>
              <p:cNvPr id="35" name="Encre 3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80633" y="3291400"/>
                <a:ext cx="299520" cy="78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68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689086"/>
              </p:ext>
            </p:extLst>
          </p:nvPr>
        </p:nvGraphicFramePr>
        <p:xfrm>
          <a:off x="471055" y="380999"/>
          <a:ext cx="11323781" cy="614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Encre 7"/>
              <p14:cNvContentPartPr/>
              <p14:nvPr/>
            </p14:nvContentPartPr>
            <p14:xfrm>
              <a:off x="5327433" y="4294000"/>
              <a:ext cx="2273760" cy="1174320"/>
            </p14:xfrm>
          </p:contentPart>
        </mc:Choice>
        <mc:Fallback xmlns="">
          <p:pic>
            <p:nvPicPr>
              <p:cNvPr id="8" name="Encre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7633" y="4272400"/>
                <a:ext cx="2311920" cy="12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Encre 9"/>
              <p14:cNvContentPartPr/>
              <p14:nvPr/>
            </p14:nvContentPartPr>
            <p14:xfrm>
              <a:off x="3552993" y="2965600"/>
              <a:ext cx="2712960" cy="983160"/>
            </p14:xfrm>
          </p:contentPart>
        </mc:Choice>
        <mc:Fallback xmlns="">
          <p:pic>
            <p:nvPicPr>
              <p:cNvPr id="10" name="Encre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34633" y="2951560"/>
                <a:ext cx="2750760" cy="10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Encre 21"/>
              <p14:cNvContentPartPr/>
              <p14:nvPr/>
            </p14:nvContentPartPr>
            <p14:xfrm>
              <a:off x="7135353" y="3582280"/>
              <a:ext cx="4860720" cy="1482480"/>
            </p14:xfrm>
          </p:contentPart>
        </mc:Choice>
        <mc:Fallback xmlns="">
          <p:pic>
            <p:nvPicPr>
              <p:cNvPr id="22" name="Encre 2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21313" y="3565360"/>
                <a:ext cx="4892760" cy="15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Encre 26"/>
              <p14:cNvContentPartPr/>
              <p14:nvPr/>
            </p14:nvContentPartPr>
            <p14:xfrm>
              <a:off x="6905673" y="1184680"/>
              <a:ext cx="2179800" cy="254160"/>
            </p14:xfrm>
          </p:contentPart>
        </mc:Choice>
        <mc:Fallback xmlns="">
          <p:pic>
            <p:nvPicPr>
              <p:cNvPr id="27" name="Encre 2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97393" y="1174240"/>
                <a:ext cx="2204640" cy="2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3" name="Encre 32"/>
              <p14:cNvContentPartPr/>
              <p14:nvPr/>
            </p14:nvContentPartPr>
            <p14:xfrm>
              <a:off x="8514513" y="995320"/>
              <a:ext cx="2486520" cy="1504080"/>
            </p14:xfrm>
          </p:contentPart>
        </mc:Choice>
        <mc:Fallback xmlns="">
          <p:pic>
            <p:nvPicPr>
              <p:cNvPr id="33" name="Encre 3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99033" y="982360"/>
                <a:ext cx="2517840" cy="153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" name="Encre 39"/>
              <p14:cNvContentPartPr/>
              <p14:nvPr/>
            </p14:nvContentPartPr>
            <p14:xfrm>
              <a:off x="6747273" y="2320840"/>
              <a:ext cx="1856880" cy="149760"/>
            </p14:xfrm>
          </p:contentPart>
        </mc:Choice>
        <mc:Fallback xmlns="">
          <p:pic>
            <p:nvPicPr>
              <p:cNvPr id="40" name="Encre 3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737553" y="2306440"/>
                <a:ext cx="188244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6" name="Encre 45"/>
              <p14:cNvContentPartPr/>
              <p14:nvPr/>
            </p14:nvContentPartPr>
            <p14:xfrm>
              <a:off x="2271033" y="2023120"/>
              <a:ext cx="1288440" cy="295200"/>
            </p14:xfrm>
          </p:contentPart>
        </mc:Choice>
        <mc:Fallback xmlns="">
          <p:pic>
            <p:nvPicPr>
              <p:cNvPr id="46" name="Encre 4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57713" y="2010160"/>
                <a:ext cx="130968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9" name="Encre 48"/>
              <p14:cNvContentPartPr/>
              <p14:nvPr/>
            </p14:nvContentPartPr>
            <p14:xfrm>
              <a:off x="720513" y="1879120"/>
              <a:ext cx="974160" cy="519840"/>
            </p14:xfrm>
          </p:contentPart>
        </mc:Choice>
        <mc:Fallback xmlns="">
          <p:pic>
            <p:nvPicPr>
              <p:cNvPr id="49" name="Encre 4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06473" y="1865080"/>
                <a:ext cx="100368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2" name="Encre 51"/>
              <p14:cNvContentPartPr/>
              <p14:nvPr/>
            </p14:nvContentPartPr>
            <p14:xfrm>
              <a:off x="7141833" y="4659040"/>
              <a:ext cx="1867680" cy="109440"/>
            </p14:xfrm>
          </p:contentPart>
        </mc:Choice>
        <mc:Fallback xmlns="">
          <p:pic>
            <p:nvPicPr>
              <p:cNvPr id="52" name="Encre 5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132113" y="4651480"/>
                <a:ext cx="1895400" cy="1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86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Quelques pistes pour augmenter le nombre de filles en filières scientifiques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Mettre en place des </a:t>
            </a:r>
            <a:r>
              <a:rPr lang="fr-FR" dirty="0" err="1" smtClean="0"/>
              <a:t>Lesson’s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spécifiques (+</a:t>
            </a:r>
            <a:r>
              <a:rPr lang="fr-FR" dirty="0" err="1" smtClean="0"/>
              <a:t>co</a:t>
            </a:r>
            <a:r>
              <a:rPr lang="fr-FR" dirty="0" smtClean="0"/>
              <a:t>-observation + formation des équipes de direction)</a:t>
            </a:r>
          </a:p>
          <a:p>
            <a:r>
              <a:rPr lang="fr-FR" dirty="0" smtClean="0"/>
              <a:t>Travailler l’estime de soi, le feedback, la classe inversée en petits groupes (</a:t>
            </a:r>
            <a:r>
              <a:rPr lang="fr-FR" dirty="0" err="1" smtClean="0"/>
              <a:t>reciprocal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), les apprentissages coopératifs,  les évaluations formatives, l’enseignement de stratégies, les stratégies métacognitives, l’auto-questionnement et l’auto-verbalisation, l’instruction directe… (cf. </a:t>
            </a:r>
            <a:r>
              <a:rPr lang="fr-FR" dirty="0" err="1" smtClean="0"/>
              <a:t>Hattie</a:t>
            </a:r>
            <a:r>
              <a:rPr lang="fr-FR" dirty="0" smtClean="0"/>
              <a:t>)</a:t>
            </a:r>
          </a:p>
          <a:p>
            <a:r>
              <a:rPr lang="fr-FR" dirty="0" smtClean="0"/>
              <a:t>Travailler sur un échantillon plus réduit en début de seconde pour un renforcement (cf. programme MathC2+)</a:t>
            </a:r>
          </a:p>
          <a:p>
            <a:r>
              <a:rPr lang="fr-FR" dirty="0" smtClean="0"/>
              <a:t>Piloter l’accompagnement (54h) en classe de première pour les filles pour la découverte des Licences post Bac et des métiers (Immersion en BUT, Licence, </a:t>
            </a:r>
            <a:r>
              <a:rPr lang="fr-FR" dirty="0" err="1" smtClean="0"/>
              <a:t>Bachelor</a:t>
            </a:r>
            <a:r>
              <a:rPr lang="fr-FR" dirty="0" smtClean="0"/>
              <a:t>, CPGE, etc..)</a:t>
            </a:r>
          </a:p>
          <a:p>
            <a:r>
              <a:rPr lang="fr-FR" dirty="0" smtClean="0"/>
              <a:t>Travailler avec le sup l’offre spécifique post-bac aux interfaces (ex : Licence aux interfaces SHS – Numérique – Maths) intégrant des stages pratiques, des travaux de groupes, la pédagogie par projets</a:t>
            </a:r>
          </a:p>
        </p:txBody>
      </p:sp>
    </p:spTree>
    <p:extLst>
      <p:ext uri="{BB962C8B-B14F-4D97-AF65-F5344CB8AC3E}">
        <p14:creationId xmlns:p14="http://schemas.microsoft.com/office/powerpoint/2010/main" val="403088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</p:spPr>
        <p:txBody>
          <a:bodyPr/>
          <a:lstStyle/>
          <a:p>
            <a:r>
              <a:rPr lang="fr-FR" dirty="0" smtClean="0"/>
              <a:t> TIMSS 2019 – études selon le sexe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3855"/>
            <a:ext cx="10515600" cy="4893108"/>
          </a:xfrm>
        </p:spPr>
        <p:txBody>
          <a:bodyPr/>
          <a:lstStyle/>
          <a:p>
            <a:r>
              <a:rPr lang="fr-FR" dirty="0" smtClean="0"/>
              <a:t>Score de la France (*= différence significative)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774032"/>
              </p:ext>
            </p:extLst>
          </p:nvPr>
        </p:nvGraphicFramePr>
        <p:xfrm>
          <a:off x="1273462" y="1865746"/>
          <a:ext cx="10545850" cy="438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470">
                  <a:extLst>
                    <a:ext uri="{9D8B030D-6E8A-4147-A177-3AD203B41FA5}">
                      <a16:colId xmlns:a16="http://schemas.microsoft.com/office/drawing/2014/main" val="2548316746"/>
                    </a:ext>
                  </a:extLst>
                </a:gridCol>
                <a:gridCol w="1971959">
                  <a:extLst>
                    <a:ext uri="{9D8B030D-6E8A-4147-A177-3AD203B41FA5}">
                      <a16:colId xmlns:a16="http://schemas.microsoft.com/office/drawing/2014/main" val="1488109650"/>
                    </a:ext>
                  </a:extLst>
                </a:gridCol>
                <a:gridCol w="1736436">
                  <a:extLst>
                    <a:ext uri="{9D8B030D-6E8A-4147-A177-3AD203B41FA5}">
                      <a16:colId xmlns:a16="http://schemas.microsoft.com/office/drawing/2014/main" val="3634609470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64092706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092633178"/>
                    </a:ext>
                  </a:extLst>
                </a:gridCol>
                <a:gridCol w="1847272">
                  <a:extLst>
                    <a:ext uri="{9D8B030D-6E8A-4147-A177-3AD203B41FA5}">
                      <a16:colId xmlns:a16="http://schemas.microsoft.com/office/drawing/2014/main" val="930262315"/>
                    </a:ext>
                  </a:extLst>
                </a:gridCol>
              </a:tblGrid>
              <a:tr h="312167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</a:t>
                      </a:r>
                      <a:r>
                        <a:rPr lang="fr-FR" baseline="0" dirty="0" smtClean="0"/>
                        <a:t> 4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 8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58214"/>
                  </a:ext>
                </a:extLst>
              </a:tr>
              <a:tr h="312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67046"/>
                  </a:ext>
                </a:extLst>
              </a:tr>
              <a:tr h="78475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474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537)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487*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547*)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468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518)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485*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522)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40397"/>
                  </a:ext>
                </a:extLst>
              </a:tr>
              <a:tr h="81042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Grandeurs et Géométrie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505*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526*)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490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500)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496*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499)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33772"/>
                  </a:ext>
                </a:extLst>
              </a:tr>
              <a:tr h="112108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Data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470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527)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481*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539*)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490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510)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500*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509)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5954"/>
                  </a:ext>
                </a:extLst>
              </a:tr>
              <a:tr h="934592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Algebra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468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528*)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468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512)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16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Encre 5"/>
              <p14:cNvContentPartPr/>
              <p14:nvPr/>
            </p14:nvContentPartPr>
            <p14:xfrm>
              <a:off x="9671193" y="3254320"/>
              <a:ext cx="2109600" cy="104508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48153" y="3232360"/>
                <a:ext cx="2156040" cy="10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67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</p:spPr>
        <p:txBody>
          <a:bodyPr/>
          <a:lstStyle/>
          <a:p>
            <a:r>
              <a:rPr lang="fr-FR" dirty="0" smtClean="0"/>
              <a:t>TIMSS 2019 – études selon le sexe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3855"/>
            <a:ext cx="10515600" cy="4893108"/>
          </a:xfrm>
        </p:spPr>
        <p:txBody>
          <a:bodyPr/>
          <a:lstStyle/>
          <a:p>
            <a:r>
              <a:rPr lang="fr-FR" dirty="0" smtClean="0"/>
              <a:t>Les pays où les filles surperforment les garçons dans les champs (*=pays qui dépasse la Fr)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48556"/>
              </p:ext>
            </p:extLst>
          </p:nvPr>
        </p:nvGraphicFramePr>
        <p:xfrm>
          <a:off x="823190" y="2161309"/>
          <a:ext cx="10530610" cy="452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470">
                  <a:extLst>
                    <a:ext uri="{9D8B030D-6E8A-4147-A177-3AD203B41FA5}">
                      <a16:colId xmlns:a16="http://schemas.microsoft.com/office/drawing/2014/main" val="2548316746"/>
                    </a:ext>
                  </a:extLst>
                </a:gridCol>
                <a:gridCol w="2995060">
                  <a:extLst>
                    <a:ext uri="{9D8B030D-6E8A-4147-A177-3AD203B41FA5}">
                      <a16:colId xmlns:a16="http://schemas.microsoft.com/office/drawing/2014/main" val="1488109650"/>
                    </a:ext>
                  </a:extLst>
                </a:gridCol>
                <a:gridCol w="4611080">
                  <a:extLst>
                    <a:ext uri="{9D8B030D-6E8A-4147-A177-3AD203B41FA5}">
                      <a16:colId xmlns:a16="http://schemas.microsoft.com/office/drawing/2014/main" val="64092706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</a:t>
                      </a:r>
                      <a:r>
                        <a:rPr lang="fr-FR" baseline="0" dirty="0" smtClean="0"/>
                        <a:t> 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 8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58214"/>
                  </a:ext>
                </a:extLst>
              </a:tr>
              <a:tr h="78475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Oman,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Philippines, Afrique Sud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Bahreïn*, Jordanie, Oman, Roumanie*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40397"/>
                  </a:ext>
                </a:extLst>
              </a:tr>
              <a:tr h="81042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Grandeurs et Géométrie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Oman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Philippines, Afrique Sud</a:t>
                      </a:r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Bahreïn*, Finlande*,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Iran, Jordanie, Oman, Roumanie, Turquie*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33772"/>
                  </a:ext>
                </a:extLst>
              </a:tr>
              <a:tr h="112108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Data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Albanie, Azerbaïdjan, Japon, Maroc, Oman, Pakistan, Afrique du Sud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Bahrein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Egypte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, HK*, Jordanie, Malaisie, Oman, Roumanie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5954"/>
                  </a:ext>
                </a:extLst>
              </a:tr>
              <a:tr h="934592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Algebra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Bahrein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*,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Taiwan*, Chypre*, </a:t>
                      </a:r>
                      <a:r>
                        <a:rPr lang="fr-FR" b="1" baseline="0" dirty="0" err="1" smtClean="0">
                          <a:solidFill>
                            <a:srgbClr val="FF0000"/>
                          </a:solidFill>
                        </a:rPr>
                        <a:t>Egypte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, Finlande*, Iran, Irlande*, Jordanie, Kazakhstan*, Malaisie, Oman, Qatar, Roumanie*, Turquie*, EAU*, USA*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1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00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384"/>
          </a:xfrm>
        </p:spPr>
        <p:txBody>
          <a:bodyPr/>
          <a:lstStyle/>
          <a:p>
            <a:r>
              <a:rPr lang="fr-FR" dirty="0" smtClean="0"/>
              <a:t> TIMSS 2019 – études selon le sexe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3855"/>
            <a:ext cx="10515600" cy="4893108"/>
          </a:xfrm>
        </p:spPr>
        <p:txBody>
          <a:bodyPr/>
          <a:lstStyle/>
          <a:p>
            <a:r>
              <a:rPr lang="fr-FR" dirty="0" smtClean="0"/>
              <a:t>Score de la France (*= différence significative)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30993"/>
              </p:ext>
            </p:extLst>
          </p:nvPr>
        </p:nvGraphicFramePr>
        <p:xfrm>
          <a:off x="1273462" y="1865746"/>
          <a:ext cx="10545850" cy="438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470">
                  <a:extLst>
                    <a:ext uri="{9D8B030D-6E8A-4147-A177-3AD203B41FA5}">
                      <a16:colId xmlns:a16="http://schemas.microsoft.com/office/drawing/2014/main" val="2548316746"/>
                    </a:ext>
                  </a:extLst>
                </a:gridCol>
                <a:gridCol w="1971959">
                  <a:extLst>
                    <a:ext uri="{9D8B030D-6E8A-4147-A177-3AD203B41FA5}">
                      <a16:colId xmlns:a16="http://schemas.microsoft.com/office/drawing/2014/main" val="1488109650"/>
                    </a:ext>
                  </a:extLst>
                </a:gridCol>
                <a:gridCol w="1736436">
                  <a:extLst>
                    <a:ext uri="{9D8B030D-6E8A-4147-A177-3AD203B41FA5}">
                      <a16:colId xmlns:a16="http://schemas.microsoft.com/office/drawing/2014/main" val="3634609470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64092706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092633178"/>
                    </a:ext>
                  </a:extLst>
                </a:gridCol>
                <a:gridCol w="1847272">
                  <a:extLst>
                    <a:ext uri="{9D8B030D-6E8A-4147-A177-3AD203B41FA5}">
                      <a16:colId xmlns:a16="http://schemas.microsoft.com/office/drawing/2014/main" val="930262315"/>
                    </a:ext>
                  </a:extLst>
                </a:gridCol>
              </a:tblGrid>
              <a:tr h="312167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</a:t>
                      </a:r>
                      <a:r>
                        <a:rPr lang="fr-FR" baseline="0" dirty="0" smtClean="0"/>
                        <a:t> 4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 8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58214"/>
                  </a:ext>
                </a:extLst>
              </a:tr>
              <a:tr h="312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67046"/>
                  </a:ext>
                </a:extLst>
              </a:tr>
              <a:tr h="78475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477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528)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497*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544*)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470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525)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476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519)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40397"/>
                  </a:ext>
                </a:extLst>
              </a:tr>
              <a:tr h="81042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Appliquer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541*)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480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517)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490*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513)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33772"/>
                  </a:ext>
                </a:extLst>
              </a:tr>
              <a:tr h="112108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Raisonner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472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516)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489*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531*)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487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508)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491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(USA 507)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5954"/>
                  </a:ext>
                </a:extLst>
              </a:tr>
              <a:tr h="934592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1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6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TIMSS 2019 – études selon le sexe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pays où les filles surperforment les garçons en compétences </a:t>
            </a:r>
          </a:p>
          <a:p>
            <a:pPr marL="0" indent="0">
              <a:buNone/>
            </a:pPr>
            <a:r>
              <a:rPr lang="fr-FR" dirty="0" smtClean="0"/>
              <a:t>(*= pays dépasse la Fr)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41130"/>
              </p:ext>
            </p:extLst>
          </p:nvPr>
        </p:nvGraphicFramePr>
        <p:xfrm>
          <a:off x="838200" y="2962709"/>
          <a:ext cx="9679710" cy="3568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570">
                  <a:extLst>
                    <a:ext uri="{9D8B030D-6E8A-4147-A177-3AD203B41FA5}">
                      <a16:colId xmlns:a16="http://schemas.microsoft.com/office/drawing/2014/main" val="2548316746"/>
                    </a:ext>
                  </a:extLst>
                </a:gridCol>
                <a:gridCol w="3226570">
                  <a:extLst>
                    <a:ext uri="{9D8B030D-6E8A-4147-A177-3AD203B41FA5}">
                      <a16:colId xmlns:a16="http://schemas.microsoft.com/office/drawing/2014/main" val="1488109650"/>
                    </a:ext>
                  </a:extLst>
                </a:gridCol>
                <a:gridCol w="3226570">
                  <a:extLst>
                    <a:ext uri="{9D8B030D-6E8A-4147-A177-3AD203B41FA5}">
                      <a16:colId xmlns:a16="http://schemas.microsoft.com/office/drawing/2014/main" val="64092706"/>
                    </a:ext>
                  </a:extLst>
                </a:gridCol>
              </a:tblGrid>
              <a:tr h="52101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</a:t>
                      </a:r>
                      <a:r>
                        <a:rPr lang="fr-FR" baseline="0" dirty="0" smtClean="0"/>
                        <a:t> 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 8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58214"/>
                  </a:ext>
                </a:extLst>
              </a:tr>
              <a:tr h="654890">
                <a:tc>
                  <a:txBody>
                    <a:bodyPr/>
                    <a:lstStyle/>
                    <a:p>
                      <a:r>
                        <a:rPr lang="fr-FR" dirty="0" smtClean="0"/>
                        <a:t>Savoir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Oman,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Philippines, Afrique Sud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Bahrein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*, </a:t>
                      </a:r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Egypte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, Iran,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Jordanie, Malaisie, Oman, Roumanie*, Turquie*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40397"/>
                  </a:ext>
                </a:extLst>
              </a:tr>
              <a:tr h="676309">
                <a:tc>
                  <a:txBody>
                    <a:bodyPr/>
                    <a:lstStyle/>
                    <a:p>
                      <a:r>
                        <a:rPr lang="fr-FR" dirty="0" smtClean="0"/>
                        <a:t>Appliquer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Oman,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Philippines, Afrique Sud</a:t>
                      </a:r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Bahrein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*, Jordanie, Malaisie, Oman, Roumanie*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33772"/>
                  </a:ext>
                </a:extLst>
              </a:tr>
              <a:tr h="935556">
                <a:tc>
                  <a:txBody>
                    <a:bodyPr/>
                    <a:lstStyle/>
                    <a:p>
                      <a:r>
                        <a:rPr lang="fr-FR" dirty="0" smtClean="0"/>
                        <a:t>Raisonner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Oman,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Philippines, Afrique Sud</a:t>
                      </a:r>
                      <a:endParaRPr lang="fr-F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Bahrein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*, Chypre,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baseline="0" dirty="0" err="1" smtClean="0">
                          <a:solidFill>
                            <a:srgbClr val="FF0000"/>
                          </a:solidFill>
                        </a:rPr>
                        <a:t>Egypte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*, Iran, Jordanie, Oman, Roumanie*, Turquie*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5954"/>
                  </a:ext>
                </a:extLst>
              </a:tr>
              <a:tr h="521013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1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0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Étude longitudinale CP 2011 (12 000 élèves)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Même score en CP (250) mais +8 points pour les Garçons en CM2 (254 : 246)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Scores fortement corrélés aux CSP  et peu de variations entre CP/CM2 en fonction des CSP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Évolution des performances des plus faibles à l’entrée du CP : 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084195"/>
              </p:ext>
            </p:extLst>
          </p:nvPr>
        </p:nvGraphicFramePr>
        <p:xfrm>
          <a:off x="2032000" y="5064443"/>
          <a:ext cx="8128000" cy="177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989171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91227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51144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70824951"/>
                    </a:ext>
                  </a:extLst>
                </a:gridCol>
              </a:tblGrid>
              <a:tr h="534737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Pas de changement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Évolution +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Évolution ++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62524"/>
                  </a:ext>
                </a:extLst>
              </a:tr>
              <a:tr h="53473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Filles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52,8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27,6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19,6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605155"/>
                  </a:ext>
                </a:extLst>
              </a:tr>
              <a:tr h="53473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Garçons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47,5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25,2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27,3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7086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Encre 6"/>
              <p14:cNvContentPartPr/>
              <p14:nvPr/>
            </p14:nvContentPartPr>
            <p14:xfrm>
              <a:off x="7964433" y="4689280"/>
              <a:ext cx="2210760" cy="2120400"/>
            </p14:xfrm>
          </p:contentPart>
        </mc:Choice>
        <mc:Fallback xmlns="">
          <p:pic>
            <p:nvPicPr>
              <p:cNvPr id="7" name="Encre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49313" y="4674160"/>
                <a:ext cx="2247840" cy="215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97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Devenir des élèves en fin de CM2 en fonction du niveau de CP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73" y="2463945"/>
            <a:ext cx="11438999" cy="371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Estime de soi en fin de CM2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215" y="1690688"/>
            <a:ext cx="10463130" cy="4970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cre 5"/>
              <p14:cNvContentPartPr/>
              <p14:nvPr/>
            </p14:nvContentPartPr>
            <p14:xfrm>
              <a:off x="3543273" y="2335600"/>
              <a:ext cx="2233440" cy="113760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27793" y="2320120"/>
                <a:ext cx="2268000" cy="116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804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Estime de soi en fin de CM2 en fonction de la sectorisation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35" y="1709778"/>
            <a:ext cx="10934656" cy="493766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cre 6"/>
              <p14:cNvContentPartPr/>
              <p14:nvPr/>
            </p14:nvContentPartPr>
            <p14:xfrm>
              <a:off x="3796353" y="1748080"/>
              <a:ext cx="971280" cy="268560"/>
            </p14:xfrm>
          </p:contentPart>
        </mc:Choice>
        <mc:Fallback xmlns="">
          <p:pic>
            <p:nvPicPr>
              <p:cNvPr id="7" name="Encre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1953" y="1725400"/>
                <a:ext cx="1009080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Encre 8"/>
              <p14:cNvContentPartPr/>
              <p14:nvPr/>
            </p14:nvContentPartPr>
            <p14:xfrm>
              <a:off x="3632913" y="1658800"/>
              <a:ext cx="1834920" cy="1829880"/>
            </p14:xfrm>
          </p:contentPart>
        </mc:Choice>
        <mc:Fallback xmlns="">
          <p:pic>
            <p:nvPicPr>
              <p:cNvPr id="9" name="Encre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23553" y="1634320"/>
                <a:ext cx="1865520" cy="18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Encre 9"/>
              <p14:cNvContentPartPr/>
              <p14:nvPr/>
            </p14:nvContentPartPr>
            <p14:xfrm>
              <a:off x="1798353" y="2439280"/>
              <a:ext cx="1279440" cy="1482120"/>
            </p14:xfrm>
          </p:contentPart>
        </mc:Choice>
        <mc:Fallback xmlns="">
          <p:pic>
            <p:nvPicPr>
              <p:cNvPr id="10" name="Encre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81433" y="2422720"/>
                <a:ext cx="1324440" cy="151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46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741</Words>
  <Application>Microsoft Office PowerPoint</Application>
  <PresentationFormat>Grand écran</PresentationFormat>
  <Paragraphs>139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Egalité Filles- Garçons  </vt:lpstr>
      <vt:lpstr> TIMSS 2019 – études selon le sexe</vt:lpstr>
      <vt:lpstr>TIMSS 2019 – études selon le sexe</vt:lpstr>
      <vt:lpstr> TIMSS 2019 – études selon le sexe</vt:lpstr>
      <vt:lpstr>TIMSS 2019 – études selon le sexe</vt:lpstr>
      <vt:lpstr>Étude longitudinale CP 2011 (12 000 élèves)</vt:lpstr>
      <vt:lpstr>Devenir des élèves en fin de CM2 en fonction du niveau de CP</vt:lpstr>
      <vt:lpstr>Estime de soi en fin de CM2</vt:lpstr>
      <vt:lpstr>Estime de soi en fin de CM2 en fonction de la sectorisation</vt:lpstr>
      <vt:lpstr>Estime de soi en fin de CM2 en fonction du  niveau en mathématiques</vt:lpstr>
      <vt:lpstr>Test en 6e sur la résolution de problèmes</vt:lpstr>
      <vt:lpstr>Test 6e et 2nde : un écart qui se creuse en moyenne</vt:lpstr>
      <vt:lpstr>Sentiment de réussite aux évaluations de 2de</vt:lpstr>
      <vt:lpstr>Présentation PowerPoint</vt:lpstr>
      <vt:lpstr>Quelques pistes pour augmenter le nombre de filles en filières scientifiques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Egalité Filles- Garçons</dc:title>
  <dc:creator>Charles Torossian</dc:creator>
  <cp:lastModifiedBy>Charles Torossian</cp:lastModifiedBy>
  <cp:revision>17</cp:revision>
  <dcterms:created xsi:type="dcterms:W3CDTF">2022-11-08T22:14:04Z</dcterms:created>
  <dcterms:modified xsi:type="dcterms:W3CDTF">2022-11-09T17:07:40Z</dcterms:modified>
</cp:coreProperties>
</file>